
<file path=[Content_Types].xml><?xml version="1.0" encoding="utf-8"?>
<Types xmlns="http://schemas.openxmlformats.org/package/2006/content-types" xmlns:a="http://schemas.openxmlformats.org/drawingml/2006/main" xmlns:c="http://schemas.openxmlformats.org/drawingml/2006/chart" xmlns:cs="http://schemas.microsoft.com/office/drawing/2012/chartStyle" xmlns:ns1="http://schemas.openxmlformats.org/officeDocument/2006/extended-properties" xmlns:p="http://schemas.openxmlformats.org/presentationml/2006/main" xmlns:r="http://schemas.openxmlformats.org/officeDocument/2006/relationships" xmlns:vt="http://schemas.openxmlformats.org/officeDocument/2006/docPropsVTypes">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theme+xml" PartName="/ppt/theme/theme1.xml"/>
  <Override ContentType="application/vnd.openxmlformats-officedocument.presentationml.notesMaster+xml" PartName="/ppt/notesMasters/notesMaster1.xml"/>
  <Override ContentType="application/vnd.openxmlformats-officedocument.theme+xml" PartName="/ppt/theme/theme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tableStyles+xml" PartName="/ppt/tableStyles.xml"/>
  <Default ContentType="image/png" Extension="png"/>
  <Default ContentType="image/jpeg" Extension="jpeg"/>
  <Override ContentType="application/x-fontdata" PartName="/ppt/fonts/font1.fntdata"/>
  <Override ContentType="application/x-fontdata" PartName="/ppt/fonts/font2.fntdata"/>
  <Override ContentType="application/vnd.openxmlformats-officedocument.presentationml.presentation.main+xml" PartName="/ppt/presentation.xml"/>
  <Default ContentType="application/xml" Extension="xml"/>
  <Default ContentType="application/vnd.openxmlformats-package.relationships+xml" Extension="rels"/>
  <Override ContentType="application/vnd.openxmlformats-package.core-properties+xml" PartName="/docProps/core.xml"/>
  <Override ContentType="application/vnd.openxmlformats-officedocument.extended-properties+xml" PartName="/docProps/app.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media/image1.jpeg" Type="http://schemas.openxmlformats.org/officeDocument/2006/relationships/image"/><Relationship Id="rId2" Target="/ppt/media/image2.png" Type="http://schemas.openxmlformats.org/officeDocument/2006/relationships/image"/><Relationship Id="rId3" Target="ppt/media/img_cc_black.png" Type="http://schemas.openxmlformats.org/officeDocument/2006/relationships/image"/><Relationship Id="rId4" Target="ppt/presentation.xml" Type="http://schemas.openxmlformats.org/officeDocument/2006/relationships/officeDocument"/><Relationship Id="rId5" Target="docProps/core.xml" Type="http://schemas.openxmlformats.org/package/2006/relationships/metadata/core-properties"/><Relationship Id="rId6" Target="docProps/app.xml" Type="http://schemas.openxmlformats.org/officeDocument/2006/relationships/extended-properties"/></Relationships>
</file>

<file path=ppt/presentation.xml><?xml version="1.0" encoding="utf-8"?>
<p:presentation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embedTrueTypeFonts="1" saveSubsetFonts="1">
  <p:sldMasterIdLst>
    <p:sldMasterId id="2147483648" r:id="rId1"/>
  </p:sldMasterIdLst>
  <p:notesMasterIdLst>
    <p:notesMasterId r:id="rId3"/>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Lst>
  <p:sldSz cx="12192000" cy="6858000" type="custom"/>
  <p:notesSz cx="12192000" cy="6858000"/>
  <p:embeddedFontLst>
    <p:embeddedFont>
      <p:font typeface="Roboto"/>
      <p:regular r:id="rId62"/>
      <p:bold r:id="rId63"/>
    </p:embeddedFont>
  </p:embeddedFontLst>
  <p:custDataLst/>
  <p:defaultTextStyle>
    <a:defPPr>
      <a:defRPr lang="en-US"/>
    </a:defPPr>
    <a:lvl1pPr algn="l" lvl="0" marL="0" rtl="false">
      <a:defRPr dirty="0" lang="en-US" sz="1800">
        <a:solidFill>
          <a:schemeClr val="tx1"/>
        </a:solidFill>
        <a:latin typeface="+mn-lt"/>
      </a:defRPr>
    </a:lvl1pPr>
    <a:lvl2pPr algn="l" lvl="1" marL="457200" rtl="false">
      <a:defRPr dirty="0" lang="en-US" sz="1800">
        <a:solidFill>
          <a:schemeClr val="tx1"/>
        </a:solidFill>
        <a:latin typeface="+mn-lt"/>
      </a:defRPr>
    </a:lvl2pPr>
    <a:lvl3pPr algn="l" lvl="2" marL="914400" rtl="false">
      <a:defRPr dirty="0" lang="en-US" sz="1800">
        <a:solidFill>
          <a:schemeClr val="tx1"/>
        </a:solidFill>
        <a:latin typeface="+mn-lt"/>
      </a:defRPr>
    </a:lvl3pPr>
    <a:lvl4pPr algn="l" lvl="3" marL="1371600" rtl="false">
      <a:defRPr dirty="0" lang="en-US" sz="1800">
        <a:solidFill>
          <a:schemeClr val="tx1"/>
        </a:solidFill>
        <a:latin typeface="+mn-lt"/>
      </a:defRPr>
    </a:lvl4pPr>
    <a:lvl5pPr algn="l" lvl="4" marL="1828800" rtl="false">
      <a:defRPr dirty="0" lang="en-US" sz="1800">
        <a:solidFill>
          <a:schemeClr val="tx1"/>
        </a:solidFill>
        <a:latin typeface="+mn-lt"/>
      </a:defRPr>
    </a:lvl5pPr>
    <a:lvl6pPr algn="l" lvl="5" marL="2286000" rtl="false">
      <a:defRPr dirty="0" lang="en-US" sz="1800">
        <a:solidFill>
          <a:schemeClr val="tx1"/>
        </a:solidFill>
        <a:latin typeface="+mn-lt"/>
      </a:defRPr>
    </a:lvl6pPr>
    <a:lvl7pPr algn="l" lvl="6" marL="2743200" rtl="false">
      <a:defRPr dirty="0" lang="en-US" sz="1800">
        <a:solidFill>
          <a:schemeClr val="tx1"/>
        </a:solidFill>
        <a:latin typeface="+mn-lt"/>
      </a:defRPr>
    </a:lvl7pPr>
    <a:lvl8pPr algn="l" lvl="7" marL="3200400" rtl="false">
      <a:defRPr dirty="0" lang="en-US" sz="1800">
        <a:solidFill>
          <a:schemeClr val="tx1"/>
        </a:solidFill>
        <a:latin typeface="+mn-lt"/>
      </a:defRPr>
    </a:lvl8pPr>
    <a:lvl9pPr algn="l" lvl="8" marL="3657600" rtl="false">
      <a:defRPr dirty="0" lang="en-US" sz="1800">
        <a:solidFill>
          <a:schemeClr val="tx1"/>
        </a:solidFill>
        <a:latin typeface="+mn-lt"/>
      </a:defRPr>
    </a:lvl9pPr>
  </p:defaultTextStyle>
</p:presentation>
</file>

<file path=ppt/presProps.xml><?xml version="1.0" encoding="utf-8"?>
<p:presentationPr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showPr showNarration="1">
    <p:sldAll/>
  </p:showPr>
</p:presentationPr>
</file>

<file path=ppt/tableStyles.xml><?xml version="1.0" encoding="utf-8"?>
<a:tblStyleLst xmlns:a="http://schemas.openxmlformats.org/drawingml/2006/main" xmlns:c="http://schemas.openxmlformats.org/drawingml/2006/chart" xmlns:cs="http://schemas.microsoft.com/office/drawing/2012/chartStyle" xmlns:ns1="http://schemas.openxmlformats.org/officeDocument/2006/extended-properties" xmlns:p="http://schemas.openxmlformats.org/presentationml/2006/main" xmlns:r="http://schemas.openxmlformats.org/officeDocument/2006/relationships" xmlns:vt="http://schemas.openxmlformats.org/officeDocument/2006/docPropsVTypes" def="{5C22544A-7EE6-4342-B048-85BDC9FD1C3A}"/>
</file>

<file path=ppt/viewProps.xml><?xml version="1.0" encoding="utf-8"?>
<p:viewPr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normalViewPr showOutlineIcons="false">
    <p:restoredLeft sz="15620"/>
    <p:restoredTop sz="94660"/>
  </p:normalViewPr>
  <p:slideViewPr>
    <p:cSldViewPr>
      <p:cViewPr varScale="true">
        <p:scale>
          <a:sx d="100" n="73"/>
          <a:sy d="100" n="73"/>
        </p:scale>
        <p:origin x="-1110" y="-102"/>
      </p:cViewPr>
      <p:guideLst>
        <p:guide orient="horz" pos="2160"/>
        <p:guide pos="2880"/>
      </p:guideLst>
    </p:cSldViewPr>
  </p:slideViewPr>
  <p:notesTextViewPr>
    <p:cViewPr>
      <p:scale>
        <a:sx d="100" n="100"/>
        <a:sy d="100" n="100"/>
      </p:scale>
      <p:origin x="0" y="0"/>
    </p:cViewPr>
  </p:notesTextViewPr>
  <p:gridSpacing cx="78028800" cy="780288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2" Target="theme/theme1.xml" Type="http://schemas.openxmlformats.org/officeDocument/2006/relationships/theme"/><Relationship Id="rId3" Target="notesMasters/notesMaster1.xml" Type="http://schemas.openxmlformats.org/officeDocument/2006/relationships/notesMaster"/><Relationship Id="rId4" Target="theme/theme2.xml" Type="http://schemas.openxmlformats.org/officeDocument/2006/relationships/theme"/><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0" Target="slides/slide26.xml" Type="http://schemas.openxmlformats.org/officeDocument/2006/relationships/slide"/><Relationship Id="rId31" Target="slides/slide27.xml" Type="http://schemas.openxmlformats.org/officeDocument/2006/relationships/slide"/><Relationship Id="rId32" Target="slides/slide28.xml" Type="http://schemas.openxmlformats.org/officeDocument/2006/relationships/slide"/><Relationship Id="rId33" Target="slides/slide29.xml" Type="http://schemas.openxmlformats.org/officeDocument/2006/relationships/slide"/><Relationship Id="rId34" Target="slides/slide30.xml" Type="http://schemas.openxmlformats.org/officeDocument/2006/relationships/slide"/><Relationship Id="rId35" Target="slides/slide31.xml" Type="http://schemas.openxmlformats.org/officeDocument/2006/relationships/slide"/><Relationship Id="rId36" Target="slides/slide32.xml" Type="http://schemas.openxmlformats.org/officeDocument/2006/relationships/slide"/><Relationship Id="rId37" Target="slides/slide33.xml" Type="http://schemas.openxmlformats.org/officeDocument/2006/relationships/slide"/><Relationship Id="rId38" Target="slides/slide34.xml" Type="http://schemas.openxmlformats.org/officeDocument/2006/relationships/slide"/><Relationship Id="rId39" Target="slides/slide35.xml" Type="http://schemas.openxmlformats.org/officeDocument/2006/relationships/slide"/><Relationship Id="rId40" Target="slides/slide36.xml" Type="http://schemas.openxmlformats.org/officeDocument/2006/relationships/slide"/><Relationship Id="rId41" Target="slides/slide37.xml" Type="http://schemas.openxmlformats.org/officeDocument/2006/relationships/slide"/><Relationship Id="rId42" Target="slides/slide38.xml" Type="http://schemas.openxmlformats.org/officeDocument/2006/relationships/slide"/><Relationship Id="rId43" Target="slides/slide39.xml" Type="http://schemas.openxmlformats.org/officeDocument/2006/relationships/slide"/><Relationship Id="rId44" Target="slides/slide40.xml" Type="http://schemas.openxmlformats.org/officeDocument/2006/relationships/slide"/><Relationship Id="rId45" Target="slides/slide41.xml" Type="http://schemas.openxmlformats.org/officeDocument/2006/relationships/slide"/><Relationship Id="rId46" Target="slides/slide42.xml" Type="http://schemas.openxmlformats.org/officeDocument/2006/relationships/slide"/><Relationship Id="rId47" Target="slides/slide43.xml" Type="http://schemas.openxmlformats.org/officeDocument/2006/relationships/slide"/><Relationship Id="rId48" Target="slides/slide44.xml" Type="http://schemas.openxmlformats.org/officeDocument/2006/relationships/slide"/><Relationship Id="rId49" Target="slides/slide45.xml" Type="http://schemas.openxmlformats.org/officeDocument/2006/relationships/slide"/><Relationship Id="rId50" Target="slides/slide46.xml" Type="http://schemas.openxmlformats.org/officeDocument/2006/relationships/slide"/><Relationship Id="rId51" Target="slides/slide47.xml" Type="http://schemas.openxmlformats.org/officeDocument/2006/relationships/slide"/><Relationship Id="rId52" Target="slides/slide48.xml" Type="http://schemas.openxmlformats.org/officeDocument/2006/relationships/slide"/><Relationship Id="rId53" Target="slides/slide49.xml" Type="http://schemas.openxmlformats.org/officeDocument/2006/relationships/slide"/><Relationship Id="rId54" Target="slides/slide50.xml" Type="http://schemas.openxmlformats.org/officeDocument/2006/relationships/slide"/><Relationship Id="rId55" Target="slides/slide51.xml" Type="http://schemas.openxmlformats.org/officeDocument/2006/relationships/slide"/><Relationship Id="rId56" Target="slides/slide52.xml" Type="http://schemas.openxmlformats.org/officeDocument/2006/relationships/slide"/><Relationship Id="rId57" Target="slides/slide53.xml" Type="http://schemas.openxmlformats.org/officeDocument/2006/relationships/slide"/><Relationship Id="rId58" Target="slides/slide54.xml" Type="http://schemas.openxmlformats.org/officeDocument/2006/relationships/slide"/><Relationship Id="rId59" Target="slides/slide55.xml" Type="http://schemas.openxmlformats.org/officeDocument/2006/relationships/slide"/><Relationship Id="rId60" Target="slides/slide56.xml" Type="http://schemas.openxmlformats.org/officeDocument/2006/relationships/slide"/><Relationship Id="rId61" Target="tableStyles.xml" Type="http://schemas.openxmlformats.org/officeDocument/2006/relationships/tableStyles"/><Relationship Id="rId62" Target="fonts/font1.fntdata" Type="http://schemas.openxmlformats.org/officeDocument/2006/relationships/font"/><Relationship Id="rId63" Target="fonts/font2.fntdata" Type="http://schemas.openxmlformats.org/officeDocument/2006/relationships/font"/><Relationship Id="rId64" Target="presProps.xml" Type="http://schemas.openxmlformats.org/officeDocument/2006/relationships/presProps"/><Relationship Id="rId65" Target="viewProps.xml" Type="http://schemas.openxmlformats.org/officeDocument/2006/relationships/viewProps"/></Relationships>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p="http://schemas.openxmlformats.org/presentationml/2006/main" xmlns:a="http://schemas.openxmlformats.org/drawing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sz="quarter" type="hdr"/>
          </p:nvPr>
        </p:nvSpPr>
        <p:spPr>
          <a:xfrm>
            <a:off x="0" y="0"/>
            <a:ext cx="2971800" cy="458788"/>
          </a:xfrm>
          <a:prstGeom prst="rect">
            <a:avLst/>
          </a:prstGeom>
        </p:spPr>
        <p:txBody>
          <a:bodyPr bIns="45720" lIns="91440" rIns="91440" rtlCol="0" tIns="45720" vert="horz"/>
          <a:lstStyle>
            <a:lvl1pPr algn="l">
              <a:defRPr sz="1200"/>
            </a:lvl1pPr>
          </a:lstStyle>
          <a:p>
            <a:endParaRPr lang="en-US"/>
          </a:p>
        </p:txBody>
      </p:sp>
      <p:sp>
        <p:nvSpPr>
          <p:cNvPr id="3" name="Date Placeholder 2"/>
          <p:cNvSpPr>
            <a:spLocks noGrp="1"/>
          </p:cNvSpPr>
          <p:nvPr>
            <p:ph idx="1" type="dt"/>
          </p:nvPr>
        </p:nvSpPr>
        <p:spPr>
          <a:xfrm>
            <a:off x="3884613" y="0"/>
            <a:ext cx="2971800" cy="458788"/>
          </a:xfrm>
          <a:prstGeom prst="rect">
            <a:avLst/>
          </a:prstGeom>
        </p:spPr>
        <p:txBody>
          <a:bodyPr bIns="45720" lIns="91440" rIns="91440" rtlCol="0" tIns="45720" vert="horz"/>
          <a:lstStyle>
            <a:lvl1pPr algn="r">
              <a:defRPr sz="1200"/>
            </a:lvl1pPr>
          </a:lstStyle>
          <a:p>
            <a:fld id="{44B65459-4C01-9248-BDAA-F28591FAF6F5}" type="datetimeFigureOut">
              <a:rPr lang="en-US" smtClean="0"/>
              <a:t>4/4/17</a:t>
            </a:fld>
            <a:endParaRPr lang="en-US"/>
          </a:p>
        </p:txBody>
      </p:sp>
      <p:sp>
        <p:nvSpPr>
          <p:cNvPr id="4" name="Slide Image Placeholder 3"/>
          <p:cNvSpPr>
            <a:spLocks noChangeAspect="1" noGrp="1" noRot="1"/>
          </p:cNvSpPr>
          <p:nvPr>
            <p:ph idx="2" type="sldImg"/>
          </p:nvPr>
        </p:nvSpPr>
        <p:spPr>
          <a:xfrm>
            <a:off x="685800" y="1143000"/>
            <a:ext cx="5486400" cy="3086100"/>
          </a:xfrm>
          <a:prstGeom prst="rect">
            <a:avLst/>
          </a:prstGeom>
          <a:noFill/>
          <a:ln w="12700">
            <a:solidFill>
              <a:prstClr val="black"/>
            </a:solidFill>
          </a:ln>
        </p:spPr>
        <p:txBody>
          <a:bodyPr anchor="ctr" bIns="45720" lIns="91440" rIns="91440" rtlCol="0" tIns="45720" vert="horz"/>
          <a:lstStyle/>
          <a:p>
            <a:endParaRPr lang="en-US"/>
          </a:p>
        </p:txBody>
      </p:sp>
      <p:sp>
        <p:nvSpPr>
          <p:cNvPr id="5" name="Notes Placeholder 4"/>
          <p:cNvSpPr>
            <a:spLocks noGrp="1"/>
          </p:cNvSpPr>
          <p:nvPr>
            <p:ph idx="3" sz="quarter" type="body"/>
          </p:nvPr>
        </p:nvSpPr>
        <p:spPr>
          <a:xfrm>
            <a:off x="685800" y="4400550"/>
            <a:ext cx="5486400" cy="3600450"/>
          </a:xfrm>
          <a:prstGeom prst="rect">
            <a:avLst/>
          </a:prstGeom>
        </p:spPr>
        <p:txBody>
          <a:bodyPr bIns="45720" lIns="91440" rIns="91440" rtlCol="0" tIns="45720"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idx="4" sz="quarter" type="ftr"/>
          </p:nvPr>
        </p:nvSpPr>
        <p:spPr>
          <a:xfrm>
            <a:off x="0" y="8685213"/>
            <a:ext cx="2971800" cy="458787"/>
          </a:xfrm>
          <a:prstGeom prst="rect">
            <a:avLst/>
          </a:prstGeom>
        </p:spPr>
        <p:txBody>
          <a:bodyPr anchor="b" bIns="45720" lIns="91440" rIns="91440" rtlCol="0" tIns="45720" vert="horz"/>
          <a:lstStyle>
            <a:lvl1pPr algn="l">
              <a:defRPr sz="1200"/>
            </a:lvl1pPr>
          </a:lstStyle>
          <a:p>
            <a:endParaRPr lang="en-US"/>
          </a:p>
        </p:txBody>
      </p:sp>
      <p:sp>
        <p:nvSpPr>
          <p:cNvPr id="7" name="Slide Number Placeholder 6"/>
          <p:cNvSpPr>
            <a:spLocks noGrp="1"/>
          </p:cNvSpPr>
          <p:nvPr>
            <p:ph idx="5" sz="quarter" type="sldNum"/>
          </p:nvPr>
        </p:nvSpPr>
        <p:spPr>
          <a:xfrm>
            <a:off x="3884613" y="8685213"/>
            <a:ext cx="2971800" cy="458787"/>
          </a:xfrm>
          <a:prstGeom prst="rect">
            <a:avLst/>
          </a:prstGeom>
        </p:spPr>
        <p:txBody>
          <a:bodyPr anchor="b" bIns="45720" lIns="91440" rIns="91440" rtlCol="0" tIns="45720" vert="horz"/>
          <a:lstStyle>
            <a:lvl1pPr algn="r">
              <a:defRPr sz="1200"/>
            </a:lvl1pPr>
          </a:lstStyle>
          <a:p>
            <a:fld id="{69327042-6B61-B148-8485-8BBBFAA13D24}" type="slidenum">
              <a:rPr lang="en-US" smtClean="0"/>
              <a:t>‹#›</a:t>
            </a:fld>
            <a:endParaRPr lang="en-US"/>
          </a:p>
        </p:txBody>
      </p:sp>
    </p:spTree>
    <p:extLst>
      <p:ext uri="{BB962C8B-B14F-4D97-AF65-F5344CB8AC3E}">
        <p14:creationId xmlns:p14="http://schemas.microsoft.com/office/powerpoint/2010/main" val="1080321138"/>
      </p:ext>
    </p:extLst>
  </p:cSld>
  <p:clrMap accent1="accent1" accent2="accent2" accent3="accent3" accent4="accent4" accent5="accent5" accent6="accent6" bg1="lt1" bg2="lt2" folHlink="folHlink" hlink="hlink" tx1="dk1" tx2="dk2"/>
  <p:notesStyle>
    <a:lvl1pPr algn="l" defTabSz="914400" eaLnBrk="1" hangingPunct="1" latinLnBrk="0" marL="0" rtl="0">
      <a:defRPr kern="1200" sz="1200">
        <a:solidFill>
          <a:schemeClr val="tx1"/>
        </a:solidFill>
        <a:latin typeface="+mn-lt"/>
        <a:ea typeface="+mn-ea"/>
        <a:cs typeface="+mn-cs"/>
      </a:defRPr>
    </a:lvl1pPr>
    <a:lvl2pPr algn="l" defTabSz="914400" eaLnBrk="1" hangingPunct="1" latinLnBrk="0" marL="457200" rtl="0">
      <a:defRPr kern="1200" sz="1200">
        <a:solidFill>
          <a:schemeClr val="tx1"/>
        </a:solidFill>
        <a:latin typeface="+mn-lt"/>
        <a:ea typeface="+mn-ea"/>
        <a:cs typeface="+mn-cs"/>
      </a:defRPr>
    </a:lvl2pPr>
    <a:lvl3pPr algn="l" defTabSz="914400" eaLnBrk="1" hangingPunct="1" latinLnBrk="0" marL="914400" rtl="0">
      <a:defRPr kern="1200" sz="1200">
        <a:solidFill>
          <a:schemeClr val="tx1"/>
        </a:solidFill>
        <a:latin typeface="+mn-lt"/>
        <a:ea typeface="+mn-ea"/>
        <a:cs typeface="+mn-cs"/>
      </a:defRPr>
    </a:lvl3pPr>
    <a:lvl4pPr algn="l" defTabSz="914400" eaLnBrk="1" hangingPunct="1" latinLnBrk="0" marL="1371600" rtl="0">
      <a:defRPr kern="1200" sz="1200">
        <a:solidFill>
          <a:schemeClr val="tx1"/>
        </a:solidFill>
        <a:latin typeface="+mn-lt"/>
        <a:ea typeface="+mn-ea"/>
        <a:cs typeface="+mn-cs"/>
      </a:defRPr>
    </a:lvl4pPr>
    <a:lvl5pPr algn="l" defTabSz="914400" eaLnBrk="1" hangingPunct="1" latinLnBrk="0" marL="1828800" rtl="0">
      <a:defRPr kern="1200" sz="1200">
        <a:solidFill>
          <a:schemeClr val="tx1"/>
        </a:solidFill>
        <a:latin typeface="+mn-lt"/>
        <a:ea typeface="+mn-ea"/>
        <a:cs typeface="+mn-cs"/>
      </a:defRPr>
    </a:lvl5pPr>
    <a:lvl6pPr algn="l" defTabSz="914400" eaLnBrk="1" hangingPunct="1" latinLnBrk="0" marL="2286000" rtl="0">
      <a:defRPr kern="1200" sz="1200">
        <a:solidFill>
          <a:schemeClr val="tx1"/>
        </a:solidFill>
        <a:latin typeface="+mn-lt"/>
        <a:ea typeface="+mn-ea"/>
        <a:cs typeface="+mn-cs"/>
      </a:defRPr>
    </a:lvl6pPr>
    <a:lvl7pPr algn="l" defTabSz="914400" eaLnBrk="1" hangingPunct="1" latinLnBrk="0" marL="2743200" rtl="0">
      <a:defRPr kern="1200" sz="1200">
        <a:solidFill>
          <a:schemeClr val="tx1"/>
        </a:solidFill>
        <a:latin typeface="+mn-lt"/>
        <a:ea typeface="+mn-ea"/>
        <a:cs typeface="+mn-cs"/>
      </a:defRPr>
    </a:lvl7pPr>
    <a:lvl8pPr algn="l" defTabSz="914400" eaLnBrk="1" hangingPunct="1" latinLnBrk="0" marL="3200400" rtl="0">
      <a:defRPr kern="1200" sz="1200">
        <a:solidFill>
          <a:schemeClr val="tx1"/>
        </a:solidFill>
        <a:latin typeface="+mn-lt"/>
        <a:ea typeface="+mn-ea"/>
        <a:cs typeface="+mn-cs"/>
      </a:defRPr>
    </a:lvl8pPr>
    <a:lvl9pPr algn="l" defTabSz="914400" eaLnBrk="1" hangingPunct="1" latinLnBrk="0" marL="3657600" rtl="0">
      <a:defRPr kern="1200" sz="1200">
        <a:solidFill>
          <a:schemeClr val="tx1"/>
        </a:solidFill>
        <a:latin typeface="+mn-lt"/>
        <a:ea typeface="+mn-ea"/>
        <a:cs typeface="+mn-cs"/>
      </a:defRPr>
    </a:lvl9pPr>
  </p:notesStyle>
</p:notesMaster>
<!-- $Id$ -->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showMasterSp="false" type="title">
  <p:cSld name="Title Slide">
    <p:spTree>
      <p:nvGrpSpPr>
        <p:cNvPr id="1" name=""/>
        <p:cNvGrpSpPr/>
        <p:nvPr/>
      </p:nvGrpSpPr>
      <p:grpSpPr>
        <a:xfrm>
          <a:off x="0" y="0"/>
          <a:ext cx="0" cy="0"/>
          <a:chOff x="0" y="0"/>
          <a:chExt cx="0" cy="0"/>
        </a:xfrm>
      </p:grpSpPr>
      <p:grpSp>
        <p:nvGrpSpPr>
          <p:cNvPr id="2" name="Group 18">
            <a:extLst>
              <a:ext uri="{CF701EE6-6B3F-422E-9F9E-C1E0ABB05B6D}">
                <a16:creationId xmlns:a16="http://schemas.microsoft.com/office/drawing/2010/main" id="{8A3E591F-349A-4940-8CD1-C0ED10A451A4}"/>
              </a:ext>
            </a:extLst>
          </p:cNvPr>
          <p:cNvGrpSpPr/>
          <p:nvPr/>
        </p:nvGrpSpPr>
        <p:grpSpPr>
          <a:xfrm rot="0">
            <a:off x="546100" y="-4763"/>
            <a:ext cx="5014912" cy="6862763"/>
            <a:chOff x="2928938" y="-4763"/>
            <a:chExt cx="5014912" cy="6862763"/>
          </a:xfrm>
        </p:grpSpPr>
        <p:sp>
          <p:nvSpPr>
            <p:cNvPr id="3" name="Freeform 6">
              <a:extLst>
                <a:ext uri="{805388E1-8B38-4596-A657-0B5518F97D92}">
                  <a16:creationId xmlns:a16="http://schemas.microsoft.com/office/drawing/2010/main" id="{AA63413E-D280-446A-8A5D-54CC75C11B8A}"/>
                </a:ext>
              </a:extLst>
            </p:cNvPr>
            <p:cNvSpPr/>
            <p:nvPr/>
          </p:nvSpPr>
          <p:spPr>
            <a:xfrm rot="0">
              <a:off x="3367088" y="-4763"/>
              <a:ext cx="1063625" cy="2782888"/>
            </a:xfrm>
            <a:custGeom>
              <a:avLst/>
              <a:gdLst/>
              <a:ahLst/>
              <a:cxnLst/>
              <a:rect b="b" l="0" r="r" t="0"/>
              <a:pathLst>
                <a:path h="1753" w="670">
                  <a:moveTo>
                    <a:pt x="0" y="1696"/>
                  </a:moveTo>
                  <a:lnTo>
                    <a:pt x="225" y="1753"/>
                  </a:lnTo>
                  <a:lnTo>
                    <a:pt x="670" y="0"/>
                  </a:lnTo>
                  <a:lnTo>
                    <a:pt x="430" y="0"/>
                  </a:lnTo>
                  <a:lnTo>
                    <a:pt x="0" y="1696"/>
                  </a:lnTo>
                  <a:close/>
                </a:path>
              </a:pathLst>
            </a:custGeom>
            <a:solidFill>
              <a:schemeClr val="accent1"/>
            </a:solidFill>
            <a:ln>
              <a:noFill/>
            </a:ln>
          </p:spPr>
        </p:sp>
        <p:sp>
          <p:nvSpPr>
            <p:cNvPr id="4" name="Freeform 7">
              <a:extLst>
                <a:ext uri="{28B0AE80-D6FF-4FAE-B577-B17AF5B74710}">
                  <a16:creationId xmlns:a16="http://schemas.microsoft.com/office/drawing/2010/main" id="{2F42BC5C-E44B-46F2-9DED-D228D48E169E}"/>
                </a:ext>
              </a:extLst>
            </p:cNvPr>
            <p:cNvSpPr/>
            <p:nvPr/>
          </p:nvSpPr>
          <p:spPr>
            <a:xfrm rot="0">
              <a:off x="2928938" y="-4763"/>
              <a:ext cx="1035050" cy="2673350"/>
            </a:xfrm>
            <a:custGeom>
              <a:avLst/>
              <a:gdLst/>
              <a:ahLst/>
              <a:cxnLst/>
              <a:rect b="b" l="0" r="r" t="0"/>
              <a:pathLst>
                <a:path h="1684" w="652">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5" name="Freeform 9">
              <a:extLst>
                <a:ext uri="{A9834357-B0E8-4269-B97E-12A6133E18F0}">
                  <a16:creationId xmlns:a16="http://schemas.microsoft.com/office/drawing/2010/main" id="{F2F8A7A4-300B-40C0-9C12-11302C5B3688}"/>
                </a:ext>
              </a:extLst>
            </p:cNvPr>
            <p:cNvSpPr/>
            <p:nvPr/>
          </p:nvSpPr>
          <p:spPr>
            <a:xfrm rot="0">
              <a:off x="2928938" y="2582862"/>
              <a:ext cx="2693987" cy="4275138"/>
            </a:xfrm>
            <a:custGeom>
              <a:avLst/>
              <a:gdLst/>
              <a:ahLst/>
              <a:cxnLst/>
              <a:rect b="b" l="0" r="r" t="0"/>
              <a:pathLst>
                <a:path h="2693" w="1697">
                  <a:moveTo>
                    <a:pt x="0" y="0"/>
                  </a:moveTo>
                  <a:lnTo>
                    <a:pt x="1622" y="2693"/>
                  </a:lnTo>
                  <a:lnTo>
                    <a:pt x="1697" y="2693"/>
                  </a:lnTo>
                  <a:lnTo>
                    <a:pt x="0" y="0"/>
                  </a:lnTo>
                  <a:close/>
                </a:path>
              </a:pathLst>
            </a:custGeom>
            <a:solidFill>
              <a:schemeClr val="tx1">
                <a:lumMod val="85000"/>
                <a:lumOff val="15000"/>
              </a:schemeClr>
            </a:solidFill>
            <a:ln>
              <a:noFill/>
            </a:ln>
          </p:spPr>
        </p:sp>
        <p:sp>
          <p:nvSpPr>
            <p:cNvPr id="6" name="Freeform 10">
              <a:extLst>
                <a:ext uri="{7632360A-7584-451F-A43A-906F89A12E70}">
                  <a16:creationId xmlns:a16="http://schemas.microsoft.com/office/drawing/2010/main" id="{68F78CA6-0275-4DE2-9CFB-B750967473D6}"/>
                </a:ext>
              </a:extLst>
            </p:cNvPr>
            <p:cNvSpPr/>
            <p:nvPr/>
          </p:nvSpPr>
          <p:spPr>
            <a:xfrm rot="0">
              <a:off x="3371850" y="2692399"/>
              <a:ext cx="3332162" cy="4165599"/>
            </a:xfrm>
            <a:custGeom>
              <a:avLst/>
              <a:gdLst/>
              <a:ahLst/>
              <a:cxnLst/>
              <a:rect b="b" l="0" r="r" t="0"/>
              <a:pathLst>
                <a:path h="2624" w="2099">
                  <a:moveTo>
                    <a:pt x="2099" y="2624"/>
                  </a:moveTo>
                  <a:lnTo>
                    <a:pt x="0" y="0"/>
                  </a:lnTo>
                  <a:lnTo>
                    <a:pt x="2021" y="2624"/>
                  </a:lnTo>
                  <a:lnTo>
                    <a:pt x="2099" y="2624"/>
                  </a:lnTo>
                  <a:close/>
                </a:path>
              </a:pathLst>
            </a:custGeom>
            <a:solidFill>
              <a:schemeClr val="accent1">
                <a:lumMod val="50000"/>
              </a:schemeClr>
            </a:solidFill>
            <a:ln>
              <a:noFill/>
            </a:ln>
          </p:spPr>
        </p:sp>
        <p:sp>
          <p:nvSpPr>
            <p:cNvPr id="7" name="Freeform 11">
              <a:extLst>
                <a:ext uri="{FE7BC5A4-885A-4584-A38E-881217FDCEF2}">
                  <a16:creationId xmlns:a16="http://schemas.microsoft.com/office/drawing/2010/main" id="{BA2F704A-1AF9-4E65-BF42-C124C5BBAB18}"/>
                </a:ext>
              </a:extLst>
            </p:cNvPr>
            <p:cNvSpPr/>
            <p:nvPr/>
          </p:nvSpPr>
          <p:spPr>
            <a:xfrm rot="0">
              <a:off x="3367088" y="2687636"/>
              <a:ext cx="4576762" cy="4170363"/>
            </a:xfrm>
            <a:custGeom>
              <a:avLst/>
              <a:gdLst/>
              <a:ahLst/>
              <a:cxnLst/>
              <a:rect b="b" l="0" r="r" t="0"/>
              <a:pathLst>
                <a:path h="2627" w="2883">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8" name="Freeform 12">
              <a:extLst>
                <a:ext uri="{C6FEEA04-F10A-458F-9F94-B26A6E58CDA8}">
                  <a16:creationId xmlns:a16="http://schemas.microsoft.com/office/drawing/2010/main" id="{9AA60D3F-EF3C-481D-A31A-29A84FAD6ADF}"/>
                </a:ext>
              </a:extLst>
            </p:cNvPr>
            <p:cNvSpPr/>
            <p:nvPr/>
          </p:nvSpPr>
          <p:spPr>
            <a:xfrm rot="0">
              <a:off x="2928938" y="2578099"/>
              <a:ext cx="3584574" cy="4279899"/>
            </a:xfrm>
            <a:custGeom>
              <a:avLst/>
              <a:gdLst/>
              <a:ahLst/>
              <a:cxnLst/>
              <a:rect b="b" l="0" r="r" t="0"/>
              <a:pathLst>
                <a:path h="2696" w="2258">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9" name="Title 1">
            <a:extLst>
              <a:ext uri="{1EDCA1BF-6B8B-4EFD-81A9-02BEC6A25033}">
                <a16:creationId xmlns:a16="http://schemas.microsoft.com/office/drawing/2010/main" id="{32B53E2D-82C4-49F4-A3E5-A47FABC91D48}"/>
              </a:ext>
            </a:extLst>
          </p:cNvPr>
          <p:cNvSpPr>
            <a:spLocks noGrp="true"/>
          </p:cNvSpPr>
          <p:nvPr>
            <p:ph type="title"/>
          </p:nvPr>
        </p:nvSpPr>
        <p:spPr>
          <a:xfrm rot="0">
            <a:off x="2928401" y="1380068"/>
            <a:ext cx="8574622" cy="2616199"/>
          </a:xfrm>
        </p:spPr>
        <p:txBody>
          <a:bodyPr anchor="b" rtlCol="0" vert="horz">
            <a:normAutofit/>
          </a:bodyPr>
          <a:lstStyle>
            <a:lvl1pPr algn="r" lvl="0">
              <a:defRPr dirty="0" lang="en-US" sz="6000"/>
            </a:lvl1pPr>
          </a:lstStyle>
          <a:p>
            <a:pPr/>
            <a:r>
              <a:rPr dirty="0" lang="en-US"/>
              <a:t>Click to edit Master title style</a:t>
            </a:r>
            <a:endParaRPr dirty="0" lang="en-US"/>
          </a:p>
        </p:txBody>
      </p:sp>
      <p:sp>
        <p:nvSpPr>
          <p:cNvPr id="10" name="Subtitle 2">
            <a:extLst>
              <a:ext uri="{0E03136E-73FE-476F-B0DB-295F083615A9}">
                <a16:creationId xmlns:a16="http://schemas.microsoft.com/office/drawing/2010/main" id="{06499789-B86D-4255-A5E0-C75515AAF749}"/>
              </a:ext>
            </a:extLst>
          </p:cNvPr>
          <p:cNvSpPr>
            <a:spLocks noGrp="true"/>
          </p:cNvSpPr>
          <p:nvPr>
            <p:ph idx="1" type="subTitle"/>
          </p:nvPr>
        </p:nvSpPr>
        <p:spPr>
          <a:xfrm rot="0">
            <a:off x="4515377" y="3996267"/>
            <a:ext cx="6987644" cy="1388534"/>
          </a:xfrm>
        </p:spPr>
        <p:txBody>
          <a:bodyPr anchor="t" rtlCol="0" vert="horz">
            <a:normAutofit/>
          </a:bodyPr>
          <a:lstStyle>
            <a:lvl1pPr algn="r" indent="0" lvl="0" marL="0">
              <a:buNone/>
              <a:defRPr dirty="0" lang="en-US" sz="2100">
                <a:solidFill>
                  <a:schemeClr val="tx1"/>
                </a:solidFill>
              </a:defRPr>
            </a:lvl1pPr>
            <a:lvl2pPr algn="ctr" indent="0" lvl="1" marL="457200">
              <a:buNone/>
              <a:defRPr dirty="0" lang="en-US">
                <a:solidFill>
                  <a:schemeClr val="tx1">
                    <a:tint val="75000"/>
                  </a:schemeClr>
                </a:solidFill>
              </a:defRPr>
            </a:lvl2pPr>
            <a:lvl3pPr algn="ctr" indent="0" lvl="2" marL="914400">
              <a:buNone/>
              <a:defRPr dirty="0" lang="en-US">
                <a:solidFill>
                  <a:schemeClr val="tx1">
                    <a:tint val="75000"/>
                  </a:schemeClr>
                </a:solidFill>
              </a:defRPr>
            </a:lvl3pPr>
            <a:lvl4pPr algn="ctr" indent="0" lvl="3" marL="1371600">
              <a:buNone/>
              <a:defRPr dirty="0" lang="en-US">
                <a:solidFill>
                  <a:schemeClr val="tx1">
                    <a:tint val="75000"/>
                  </a:schemeClr>
                </a:solidFill>
              </a:defRPr>
            </a:lvl4pPr>
            <a:lvl5pPr algn="ctr" indent="0" lvl="4" marL="1828800">
              <a:buNone/>
              <a:defRPr dirty="0" lang="en-US">
                <a:solidFill>
                  <a:schemeClr val="tx1">
                    <a:tint val="75000"/>
                  </a:schemeClr>
                </a:solidFill>
              </a:defRPr>
            </a:lvl5pPr>
            <a:lvl6pPr algn="ctr" indent="0" lvl="5" marL="2286000">
              <a:buNone/>
              <a:defRPr dirty="0" lang="en-US">
                <a:solidFill>
                  <a:schemeClr val="tx1">
                    <a:tint val="75000"/>
                  </a:schemeClr>
                </a:solidFill>
              </a:defRPr>
            </a:lvl6pPr>
            <a:lvl7pPr algn="ctr" indent="0" lvl="6" marL="2743200">
              <a:buNone/>
              <a:defRPr dirty="0" lang="en-US">
                <a:solidFill>
                  <a:schemeClr val="tx1">
                    <a:tint val="75000"/>
                  </a:schemeClr>
                </a:solidFill>
              </a:defRPr>
            </a:lvl7pPr>
            <a:lvl8pPr algn="ctr" indent="0" lvl="7" marL="3200400">
              <a:buNone/>
              <a:defRPr dirty="0" lang="en-US">
                <a:solidFill>
                  <a:schemeClr val="tx1">
                    <a:tint val="75000"/>
                  </a:schemeClr>
                </a:solidFill>
              </a:defRPr>
            </a:lvl8pPr>
            <a:lvl9pPr algn="ctr" indent="0" lvl="8" marL="3657600">
              <a:buNone/>
              <a:defRPr dirty="0" lang="en-US">
                <a:solidFill>
                  <a:schemeClr val="tx1">
                    <a:tint val="75000"/>
                  </a:schemeClr>
                </a:solidFill>
              </a:defRPr>
            </a:lvl9pPr>
          </a:lstStyle>
          <a:p>
            <a:pPr/>
            <a:r>
              <a:rPr dirty="0" lang="en-US"/>
              <a:t>Click to edit Master subtitle style</a:t>
            </a:r>
            <a:endParaRPr dirty="0" lang="en-US"/>
          </a:p>
        </p:txBody>
      </p:sp>
      <p:sp>
        <p:nvSpPr>
          <p:cNvPr id="11" name="Date Placeholder 3">
            <a:extLst>
              <a:ext uri="{B9775736-8A97-41F2-A8A1-532FAAA7C221}">
                <a16:creationId xmlns:a16="http://schemas.microsoft.com/office/drawing/2010/main" id="{9EF96DF7-D8EF-40A5-848E-8695EA03CBA9}"/>
              </a:ext>
            </a:extLst>
          </p:cNvPr>
          <p:cNvSpPr>
            <a:spLocks noGrp="true"/>
          </p:cNvSpPr>
          <p:nvPr>
            <p:ph idx="10" sz="half" type="dt"/>
          </p:nvPr>
        </p:nvSpPr>
        <p:spPr/>
        <p:txBody>
          <a:bodyPr rtlCol="0"/>
          <a:lstStyle/>
          <a:p>
            <a:pPr/>
            <a:fld id="{F89AA0B0-35B0-4781-BB54-332635A96237}" type="datetime1">
              <a:t>12/19/2023</a:t>
            </a:fld>
            <a:endParaRPr dirty="0" lang="en-US"/>
          </a:p>
        </p:txBody>
      </p:sp>
      <p:sp>
        <p:nvSpPr>
          <p:cNvPr id="12" name="Footer Placeholder 4">
            <a:extLst>
              <a:ext uri="{EB0755A3-7A72-4530-A73F-E28F31BE149B}">
                <a16:creationId xmlns:a16="http://schemas.microsoft.com/office/drawing/2010/main" id="{E8F1670D-3799-4A25-A7DD-71D4F5D2F812}"/>
              </a:ext>
            </a:extLst>
          </p:cNvPr>
          <p:cNvSpPr>
            <a:spLocks noGrp="true"/>
          </p:cNvSpPr>
          <p:nvPr>
            <p:ph idx="11" sz="quarter" type="ftr"/>
          </p:nvPr>
        </p:nvSpPr>
        <p:spPr>
          <a:xfrm rot="0">
            <a:off x="5332412" y="5883274"/>
            <a:ext cx="4324044" cy="365125"/>
          </a:xfrm>
        </p:spPr>
        <p:txBody>
          <a:bodyPr rtlCol="0"/>
          <a:lstStyle/>
          <a:p>
            <a:pPr/>
            <a:r>
              <a:rPr dirty="0" lang="en-US"/>
              <a:t/>
            </a:r>
            <a:endParaRPr dirty="0" lang="en-US"/>
          </a:p>
        </p:txBody>
      </p:sp>
      <p:sp>
        <p:nvSpPr>
          <p:cNvPr id="13" name="Slide Number Placeholder 5">
            <a:extLst>
              <a:ext uri="{431E09A1-CFE1-41C4-A395-0ACFDF5E8029}">
                <a16:creationId xmlns:a16="http://schemas.microsoft.com/office/drawing/2010/main" id="{1EAE0F24-8A26-49F0-8A44-41EED5FA121C}"/>
              </a:ext>
            </a:extLst>
          </p:cNvPr>
          <p:cNvSpPr>
            <a:spLocks noGrp="true"/>
          </p:cNvSpPr>
          <p:nvPr>
            <p:ph idx="12" sz="quarter" type="sldNum"/>
          </p:nvPr>
        </p:nvSpPr>
        <p:spPr/>
        <p:txBody>
          <a:bodyPr rtlCol="0"/>
          <a:lstStyle/>
          <a:p>
            <a:pPr/>
            <a:fld id="{FC4BE67A-F98A-4EE3-B808-EF21BF5D430D}" type="slidenum"/>
            <a:endParaRPr dirty="0" lang="en-US"/>
          </a:p>
        </p:txBody>
      </p:sp>
    </p:spTree>
    <p:extLst>
      <p:ext uri="{B12B196B-3F2B-440D-85EA-897424DE141F}">
        <p14:creationId xmlns:p14="http://schemas.microsoft.com/office/powerpoint/2010/main" val="1702984990195"/>
      </p:ext>
    </p:extLst>
  </p:cSld>
  <p:clrMapOvr>
    <a:masterClrMapping/>
  </p:clrMapOvr>
</p:sldLayout>
</file>

<file path=ppt/slideLayouts/slideLayout10.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cust">
  <p:cSld name="Panoramic Picture with Caption">
    <p:spTree>
      <p:nvGrpSpPr>
        <p:cNvPr id="1" name=""/>
        <p:cNvGrpSpPr/>
        <p:nvPr/>
      </p:nvGrpSpPr>
      <p:grpSpPr>
        <a:xfrm>
          <a:off x="0" y="0"/>
          <a:ext cx="0" cy="0"/>
          <a:chOff x="0" y="0"/>
          <a:chExt cx="0" cy="0"/>
        </a:xfrm>
      </p:grpSpPr>
      <p:sp>
        <p:nvSpPr>
          <p:cNvPr id="2" name="Title 1">
            <a:extLst>
              <a:ext uri="{BE691086-2F11-4C9F-8969-612B509B4658}">
                <a16:creationId xmlns:a16="http://schemas.microsoft.com/office/drawing/2010/main" id="{AA415FA8-1C7E-4ABF-9B37-DE631EC09D06}"/>
              </a:ext>
            </a:extLst>
          </p:cNvPr>
          <p:cNvSpPr>
            <a:spLocks noGrp="true"/>
          </p:cNvSpPr>
          <p:nvPr>
            <p:ph idx="10" type="title"/>
          </p:nvPr>
        </p:nvSpPr>
        <p:spPr>
          <a:xfrm rot="0">
            <a:off x="1484311" y="4732865"/>
            <a:ext cx="10018711" cy="566738"/>
          </a:xfrm>
        </p:spPr>
        <p:txBody>
          <a:bodyPr anchor="b" rtlCol="0" vert="horz">
            <a:normAutofit/>
          </a:bodyPr>
          <a:lstStyle>
            <a:lvl1pPr algn="ctr" lvl="0">
              <a:defRPr b="0" dirty="0" lang="en-US" sz="2400">
                <a:latin typeface="+mj-lt"/>
              </a:defRPr>
            </a:lvl1pPr>
          </a:lstStyle>
          <a:p>
            <a:pPr/>
            <a:r>
              <a:rPr dirty="0" lang="en-US"/>
              <a:t>Click to edit Master title style</a:t>
            </a:r>
            <a:endParaRPr dirty="0" lang="en-US"/>
          </a:p>
        </p:txBody>
      </p:sp>
      <p:sp>
        <p:nvSpPr>
          <p:cNvPr id="3" name="Picture Placeholder 2">
            <a:extLst>
              <a:ext uri="{9977E9CE-5B89-4DB6-B952-5ADEE2F6E559}">
                <a16:creationId xmlns:a16="http://schemas.microsoft.com/office/drawing/2010/main" id="{A1A7DD55-813E-4CDE-8D89-61D60BD046A0}"/>
              </a:ext>
            </a:extLst>
          </p:cNvPr>
          <p:cNvSpPr>
            <a:spLocks noChangeAspect="true" noGrp="true"/>
          </p:cNvSpPr>
          <p:nvPr>
            <p:ph idx="11" type="pic"/>
          </p:nvPr>
        </p:nvSpPr>
        <p:spPr>
          <a:xfrm rot="0">
            <a:off x="2386012" y="932112"/>
            <a:ext cx="8225944" cy="3164976"/>
          </a:xfrm>
          <a:prstGeom prst="roundRect">
            <a:avLst>
              <a:gd fmla="val 4380" name="adj"/>
            </a:avLst>
          </a:prstGeom>
          <a:ln w="38100">
            <a:gradFill rotWithShape="1">
              <a:gsLst>
                <a:gs pos="0">
                  <a:schemeClr val="bg2"/>
                </a:gs>
                <a:gs pos="100000">
                  <a:schemeClr val="bg2">
                    <a:lumMod val="75000"/>
                  </a:schemeClr>
                </a:gs>
              </a:gsLst>
              <a:lin ang="5400000" scaled="0"/>
            </a:gradFill>
          </a:ln>
          <a:effectLst>
            <a:innerShdw blurRad="57150" dir="14460000" dist="38100">
              <a:srgbClr val="000000">
                <a:alpha val="70000"/>
              </a:srgbClr>
            </a:innerShdw>
          </a:effectLst>
        </p:spPr>
        <p:txBody>
          <a:bodyPr anchor="t" rtlCol="0" vert="horz">
            <a:normAutofit/>
          </a:bodyPr>
          <a:lstStyle>
            <a:lvl1pPr algn="ctr" indent="0" lvl="0" marL="0">
              <a:buNone/>
              <a:defRPr dirty="0" lang="en-US" sz="1600"/>
            </a:lvl1pPr>
            <a:lvl2pPr indent="0" lvl="1" marL="457200">
              <a:buNone/>
              <a:defRPr dirty="0" lang="en-US" sz="1600"/>
            </a:lvl2pPr>
            <a:lvl3pPr indent="0" lvl="2" marL="914400">
              <a:buNone/>
              <a:defRPr dirty="0" lang="en-US" sz="1600"/>
            </a:lvl3pPr>
            <a:lvl4pPr indent="0" lvl="3" marL="1371600">
              <a:buNone/>
              <a:defRPr dirty="0" lang="en-US" sz="1600"/>
            </a:lvl4pPr>
            <a:lvl5pPr indent="0" lvl="4" marL="1828800">
              <a:buNone/>
              <a:defRPr dirty="0" lang="en-US" sz="1600"/>
            </a:lvl5pPr>
            <a:lvl6pPr indent="0" lvl="5" marL="2286000">
              <a:buNone/>
              <a:defRPr dirty="0" lang="en-US" sz="1600"/>
            </a:lvl6pPr>
            <a:lvl7pPr indent="0" lvl="6" marL="2743200">
              <a:buNone/>
              <a:defRPr dirty="0" lang="en-US" sz="1600"/>
            </a:lvl7pPr>
            <a:lvl8pPr indent="0" lvl="7" marL="3200400">
              <a:buNone/>
              <a:defRPr dirty="0" lang="en-US" sz="1600"/>
            </a:lvl8pPr>
            <a:lvl9pPr indent="0" lvl="8" marL="3657600">
              <a:buNone/>
              <a:defRPr dirty="0" lang="en-US" sz="1600"/>
            </a:lvl9pPr>
          </a:lstStyle>
          <a:p>
            <a:pPr/>
            <a:r>
              <a:rPr dirty="0" lang="en-US"/>
              <a:t>Click icon to add picture</a:t>
            </a:r>
            <a:endParaRPr dirty="0" lang="en-US"/>
          </a:p>
        </p:txBody>
      </p:sp>
      <p:sp>
        <p:nvSpPr>
          <p:cNvPr id="4" name="Text Placeholder 3">
            <a:extLst>
              <a:ext uri="{99232459-CB63-4032-878F-4FFF9D04244E}">
                <a16:creationId xmlns:a16="http://schemas.microsoft.com/office/drawing/2010/main" id="{A1B02102-DA07-4BFA-B1B4-7E510ABDE2AB}"/>
              </a:ext>
            </a:extLst>
          </p:cNvPr>
          <p:cNvSpPr>
            <a:spLocks noGrp="true"/>
          </p:cNvSpPr>
          <p:nvPr>
            <p:ph idx="12" type="body"/>
          </p:nvPr>
        </p:nvSpPr>
        <p:spPr>
          <a:xfrm rot="0">
            <a:off x="1484311" y="5299603"/>
            <a:ext cx="10018711" cy="493712"/>
          </a:xfrm>
        </p:spPr>
        <p:txBody>
          <a:bodyPr rtlCol="0" vert="horz">
            <a:normAutofit/>
          </a:bodyPr>
          <a:lstStyle>
            <a:lvl1pPr algn="ctr" indent="0" lvl="0" marL="0">
              <a:buNone/>
              <a:defRPr dirty="0" lang="en-US" sz="1400"/>
            </a:lvl1pPr>
            <a:lvl2pPr indent="0" lvl="1" marL="457200">
              <a:buNone/>
              <a:defRPr dirty="0" lang="en-US" sz="1200"/>
            </a:lvl2pPr>
            <a:lvl3pPr indent="0" lvl="2" marL="914400">
              <a:buNone/>
              <a:defRPr dirty="0" lang="en-US" sz="1000"/>
            </a:lvl3pPr>
            <a:lvl4pPr indent="0" lvl="3" marL="1371600">
              <a:buNone/>
              <a:defRPr dirty="0" lang="en-US" sz="900"/>
            </a:lvl4pPr>
            <a:lvl5pPr indent="0" lvl="4" marL="1828800">
              <a:buNone/>
              <a:defRPr dirty="0" lang="en-US" sz="900"/>
            </a:lvl5pPr>
            <a:lvl6pPr indent="0" lvl="5" marL="2286000">
              <a:buNone/>
              <a:defRPr dirty="0" lang="en-US" sz="900"/>
            </a:lvl6pPr>
            <a:lvl7pPr indent="0" lvl="6" marL="2743200">
              <a:buNone/>
              <a:defRPr dirty="0" lang="en-US" sz="900"/>
            </a:lvl7pPr>
            <a:lvl8pPr indent="0" lvl="7" marL="3200400">
              <a:buNone/>
              <a:defRPr dirty="0" lang="en-US" sz="900"/>
            </a:lvl8pPr>
            <a:lvl9pPr indent="0" lvl="8" marL="3657600">
              <a:buNone/>
              <a:defRPr dirty="0" lang="en-US" sz="900"/>
            </a:lvl9pPr>
          </a:lstStyle>
          <a:p>
            <a:pPr lvl="0"/>
            <a:r>
              <a:rPr dirty="0" lang="en-US"/>
              <a:t>Click to edit Master text styles</a:t>
            </a:r>
            <a:endParaRPr dirty="0" lang="en-US"/>
          </a:p>
        </p:txBody>
      </p:sp>
      <p:sp>
        <p:nvSpPr>
          <p:cNvPr id="5" name="Date Placeholder 4">
            <a:extLst>
              <a:ext uri="{B5DD6F93-05FB-4C07-BE58-9CCD80DDFDC9}">
                <a16:creationId xmlns:a16="http://schemas.microsoft.com/office/drawing/2010/main" id="{48BE59C3-7F65-424E-BAB0-36CEEB63D47E}"/>
              </a:ext>
            </a:extLst>
          </p:cNvPr>
          <p:cNvSpPr>
            <a:spLocks noGrp="true"/>
          </p:cNvSpPr>
          <p:nvPr>
            <p:ph idx="13" sz="half" type="dt"/>
          </p:nvPr>
        </p:nvSpPr>
        <p:spPr/>
        <p:txBody>
          <a:bodyPr rtlCol="0"/>
          <a:lstStyle/>
          <a:p>
            <a:pPr/>
            <a:fld id="{732BECF8-3514-4F07-9D17-F27A5FD5544E}" type="datetime1">
              <a:t>12/19/2023</a:t>
            </a:fld>
            <a:endParaRPr dirty="0" lang="en-US"/>
          </a:p>
        </p:txBody>
      </p:sp>
      <p:sp>
        <p:nvSpPr>
          <p:cNvPr id="6" name="Footer Placeholder 5">
            <a:extLst>
              <a:ext uri="{BDEF5775-DBCA-4A0F-8050-5A58734A64DA}">
                <a16:creationId xmlns:a16="http://schemas.microsoft.com/office/drawing/2010/main" id="{5B841F3F-C9C1-47B9-AC74-23A1F4EF7646}"/>
              </a:ext>
            </a:extLst>
          </p:cNvPr>
          <p:cNvSpPr>
            <a:spLocks noGrp="true"/>
          </p:cNvSpPr>
          <p:nvPr>
            <p:ph idx="14" sz="quarter" type="ftr"/>
          </p:nvPr>
        </p:nvSpPr>
        <p:spPr/>
        <p:txBody>
          <a:bodyPr rtlCol="0"/>
          <a:lstStyle/>
          <a:p>
            <a:pPr/>
            <a:r>
              <a:rPr dirty="0" lang="en-US"/>
              <a:t/>
            </a:r>
            <a:endParaRPr dirty="0" lang="en-US"/>
          </a:p>
        </p:txBody>
      </p:sp>
      <p:sp>
        <p:nvSpPr>
          <p:cNvPr id="7" name="Slide Number Placeholder 6">
            <a:extLst>
              <a:ext uri="{CCEC11B2-2A8B-45D5-8892-C38DA2D2B429}">
                <a16:creationId xmlns:a16="http://schemas.microsoft.com/office/drawing/2010/main" id="{1B89CA34-6EFC-455A-8508-C3567A7B03F6}"/>
              </a:ext>
            </a:extLst>
          </p:cNvPr>
          <p:cNvSpPr>
            <a:spLocks noGrp="true"/>
          </p:cNvSpPr>
          <p:nvPr>
            <p:ph idx="15" sz="quarter" type="sldNum"/>
          </p:nvPr>
        </p:nvSpPr>
        <p:spPr/>
        <p:txBody>
          <a:bodyPr rtlCol="0"/>
          <a:lstStyle/>
          <a:p>
            <a:pPr/>
            <a:fld id="{E064A680-A880-49BE-93F7-2749063E37CF}" type="slidenum"/>
            <a:endParaRPr dirty="0" lang="en-US"/>
          </a:p>
        </p:txBody>
      </p:sp>
    </p:spTree>
    <p:extLst>
      <p:ext uri="{3F8B2900-98BD-4524-832D-75CF96A48604}">
        <p14:creationId xmlns:p14="http://schemas.microsoft.com/office/powerpoint/2010/main" val="1702984990212"/>
      </p:ext>
    </p:extLst>
  </p:cSld>
  <p:clrMapOvr>
    <a:masterClrMapping/>
  </p:clrMapOvr>
</p:sldLayout>
</file>

<file path=ppt/slideLayouts/slideLayout11.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cust">
  <p:cSld name="Title and Caption">
    <p:spTree>
      <p:nvGrpSpPr>
        <p:cNvPr id="1" name=""/>
        <p:cNvGrpSpPr/>
        <p:nvPr/>
      </p:nvGrpSpPr>
      <p:grpSpPr>
        <a:xfrm>
          <a:off x="0" y="0"/>
          <a:ext cx="0" cy="0"/>
          <a:chOff x="0" y="0"/>
          <a:chExt cx="0" cy="0"/>
        </a:xfrm>
      </p:grpSpPr>
      <p:sp>
        <p:nvSpPr>
          <p:cNvPr id="2" name="Title 1">
            <a:extLst>
              <a:ext uri="{A8E332C4-44E9-4247-8D8B-DF1BFCE60140}">
                <a16:creationId xmlns:a16="http://schemas.microsoft.com/office/drawing/2010/main" id="{B23A1EA2-FCD6-427A-BC8F-77162F9A69E1}"/>
              </a:ext>
            </a:extLst>
          </p:cNvPr>
          <p:cNvSpPr>
            <a:spLocks noGrp="true"/>
          </p:cNvSpPr>
          <p:nvPr>
            <p:ph idx="10" type="title"/>
          </p:nvPr>
        </p:nvSpPr>
        <p:spPr>
          <a:xfrm rot="0">
            <a:off x="1484312" y="685800"/>
            <a:ext cx="10018711" cy="3048000"/>
          </a:xfrm>
        </p:spPr>
        <p:txBody>
          <a:bodyPr anchor="ctr" rtlCol="0" vert="horz">
            <a:normAutofit/>
          </a:bodyPr>
          <a:lstStyle>
            <a:lvl1pPr algn="ctr" lvl="0">
              <a:defRPr b="0" cap="none" dirty="0" lang="en-US" sz="3200">
                <a:latin typeface="+mj-lt"/>
              </a:defRPr>
            </a:lvl1pPr>
          </a:lstStyle>
          <a:p>
            <a:pPr/>
            <a:r>
              <a:rPr dirty="0" lang="en-US"/>
              <a:t>Click to edit Master title style</a:t>
            </a:r>
            <a:endParaRPr dirty="0" lang="en-US"/>
          </a:p>
        </p:txBody>
      </p:sp>
      <p:sp>
        <p:nvSpPr>
          <p:cNvPr id="3" name="Text Placeholder 2">
            <a:extLst>
              <a:ext uri="{A740BB7E-E50E-453A-ABAF-B859D4B75EDF}">
                <a16:creationId xmlns:a16="http://schemas.microsoft.com/office/drawing/2010/main" id="{8ECCD5F5-3DC3-4590-B665-D099D2E572D3}"/>
              </a:ext>
            </a:extLst>
          </p:cNvPr>
          <p:cNvSpPr>
            <a:spLocks noGrp="true"/>
          </p:cNvSpPr>
          <p:nvPr>
            <p:ph idx="11" type="body"/>
          </p:nvPr>
        </p:nvSpPr>
        <p:spPr>
          <a:xfrm rot="0">
            <a:off x="1484312" y="4343400"/>
            <a:ext cx="10018713" cy="1447800"/>
          </a:xfrm>
        </p:spPr>
        <p:txBody>
          <a:bodyPr anchor="ctr" rtlCol="0" vert="horz">
            <a:normAutofit/>
          </a:bodyPr>
          <a:lstStyle>
            <a:lvl1pPr algn="ctr" indent="0" lvl="0" marL="0">
              <a:buNone/>
              <a:defRPr dirty="0" lang="en-US" sz="2000">
                <a:solidFill>
                  <a:schemeClr val="tx1"/>
                </a:solidFill>
              </a:defRPr>
            </a:lvl1pPr>
            <a:lvl2pPr indent="0" lvl="1" marL="457200">
              <a:buNone/>
              <a:defRPr dirty="0" lang="en-US" sz="1800">
                <a:solidFill>
                  <a:schemeClr val="tx1">
                    <a:tint val="75000"/>
                  </a:schemeClr>
                </a:solidFill>
              </a:defRPr>
            </a:lvl2pPr>
            <a:lvl3pPr indent="0" lvl="2" marL="914400">
              <a:buNone/>
              <a:defRPr dirty="0" lang="en-US" sz="1600">
                <a:solidFill>
                  <a:schemeClr val="tx1">
                    <a:tint val="75000"/>
                  </a:schemeClr>
                </a:solidFill>
              </a:defRPr>
            </a:lvl3pPr>
            <a:lvl4pPr indent="0" lvl="3" marL="1371600">
              <a:buNone/>
              <a:defRPr dirty="0" lang="en-US" sz="1400">
                <a:solidFill>
                  <a:schemeClr val="tx1">
                    <a:tint val="75000"/>
                  </a:schemeClr>
                </a:solidFill>
              </a:defRPr>
            </a:lvl4pPr>
            <a:lvl5pPr indent="0" lvl="4" marL="1828800">
              <a:buNone/>
              <a:defRPr dirty="0" lang="en-US" sz="1400">
                <a:solidFill>
                  <a:schemeClr val="tx1">
                    <a:tint val="75000"/>
                  </a:schemeClr>
                </a:solidFill>
              </a:defRPr>
            </a:lvl5pPr>
            <a:lvl6pPr indent="0" lvl="5" marL="2286000">
              <a:buNone/>
              <a:defRPr dirty="0" lang="en-US" sz="1400">
                <a:solidFill>
                  <a:schemeClr val="tx1">
                    <a:tint val="75000"/>
                  </a:schemeClr>
                </a:solidFill>
              </a:defRPr>
            </a:lvl6pPr>
            <a:lvl7pPr indent="0" lvl="6" marL="2743200">
              <a:buNone/>
              <a:defRPr dirty="0" lang="en-US" sz="1400">
                <a:solidFill>
                  <a:schemeClr val="tx1">
                    <a:tint val="75000"/>
                  </a:schemeClr>
                </a:solidFill>
              </a:defRPr>
            </a:lvl7pPr>
            <a:lvl8pPr indent="0" lvl="7" marL="3200400">
              <a:buNone/>
              <a:defRPr dirty="0" lang="en-US" sz="1400">
                <a:solidFill>
                  <a:schemeClr val="tx1">
                    <a:tint val="75000"/>
                  </a:schemeClr>
                </a:solidFill>
              </a:defRPr>
            </a:lvl8pPr>
            <a:lvl9pPr indent="0" lvl="8" marL="3657600">
              <a:buNone/>
              <a:defRPr dirty="0" lang="en-US" sz="1400">
                <a:solidFill>
                  <a:schemeClr val="tx1">
                    <a:tint val="75000"/>
                  </a:schemeClr>
                </a:solidFill>
              </a:defRPr>
            </a:lvl9pPr>
          </a:lstStyle>
          <a:p>
            <a:pPr lvl="0"/>
            <a:r>
              <a:rPr dirty="0" lang="en-US"/>
              <a:t>Click to edit Master text styles</a:t>
            </a:r>
            <a:endParaRPr dirty="0" lang="en-US"/>
          </a:p>
        </p:txBody>
      </p:sp>
      <p:sp>
        <p:nvSpPr>
          <p:cNvPr id="4" name="Date Placeholder 3">
            <a:extLst>
              <a:ext uri="{D94F17F5-9AE4-4206-A6B4-B9E713DB9948}">
                <a16:creationId xmlns:a16="http://schemas.microsoft.com/office/drawing/2010/main" id="{5B4A4099-AEC2-4BB1-BF78-9E99FD15F288}"/>
              </a:ext>
            </a:extLst>
          </p:cNvPr>
          <p:cNvSpPr>
            <a:spLocks noGrp="true"/>
          </p:cNvSpPr>
          <p:nvPr>
            <p:ph idx="12" sz="half" type="dt"/>
          </p:nvPr>
        </p:nvSpPr>
        <p:spPr/>
        <p:txBody>
          <a:bodyPr rtlCol="0"/>
          <a:lstStyle/>
          <a:p>
            <a:pPr/>
            <a:fld id="{5FFCB857-DE0D-40BF-9F44-F8B9FF20D73B}" type="datetime1">
              <a:t>12/19/2023</a:t>
            </a:fld>
            <a:endParaRPr dirty="0" lang="en-US"/>
          </a:p>
        </p:txBody>
      </p:sp>
      <p:sp>
        <p:nvSpPr>
          <p:cNvPr id="5" name="Footer Placeholder 4">
            <a:extLst>
              <a:ext uri="{B395E913-FF7A-4AA1-B0D5-7A07A129619B}">
                <a16:creationId xmlns:a16="http://schemas.microsoft.com/office/drawing/2010/main" id="{45E316F5-4A8A-4CB4-B462-32B4097D348C}"/>
              </a:ext>
            </a:extLst>
          </p:cNvPr>
          <p:cNvSpPr>
            <a:spLocks noGrp="true"/>
          </p:cNvSpPr>
          <p:nvPr>
            <p:ph idx="13" sz="quarter" type="ftr"/>
          </p:nvPr>
        </p:nvSpPr>
        <p:spPr/>
        <p:txBody>
          <a:bodyPr rtlCol="0"/>
          <a:lstStyle/>
          <a:p>
            <a:pPr/>
            <a:r>
              <a:rPr dirty="0" lang="en-US"/>
              <a:t/>
            </a:r>
            <a:endParaRPr dirty="0" lang="en-US"/>
          </a:p>
        </p:txBody>
      </p:sp>
      <p:sp>
        <p:nvSpPr>
          <p:cNvPr id="6" name="Slide Number Placeholder 5">
            <a:extLst>
              <a:ext uri="{5FB3A4A3-B8A7-421A-93F0-4DB49F6884FF}">
                <a16:creationId xmlns:a16="http://schemas.microsoft.com/office/drawing/2010/main" id="{76405C48-90C7-4D6C-A347-C7C1FF974CC2}"/>
              </a:ext>
            </a:extLst>
          </p:cNvPr>
          <p:cNvSpPr>
            <a:spLocks noGrp="true"/>
          </p:cNvSpPr>
          <p:nvPr>
            <p:ph idx="14" sz="quarter" type="sldNum"/>
          </p:nvPr>
        </p:nvSpPr>
        <p:spPr/>
        <p:txBody>
          <a:bodyPr rtlCol="0"/>
          <a:lstStyle/>
          <a:p>
            <a:pPr/>
            <a:fld id="{85724355-409F-4823-85C6-4248AE490959}" type="slidenum"/>
            <a:endParaRPr dirty="0" lang="en-US"/>
          </a:p>
        </p:txBody>
      </p:sp>
    </p:spTree>
    <p:extLst>
      <p:ext uri="{0CA4B9E8-0A38-4FE7-8F67-F6083C622BE9}">
        <p14:creationId xmlns:p14="http://schemas.microsoft.com/office/powerpoint/2010/main" val="1702984990214"/>
      </p:ext>
    </p:extLst>
  </p:cSld>
  <p:clrMapOvr>
    <a:masterClrMapping/>
  </p:clrMapOvr>
</p:sldLayout>
</file>

<file path=ppt/slideLayouts/slideLayout12.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cust">
  <p:cSld name="Quote with Caption">
    <p:spTree>
      <p:nvGrpSpPr>
        <p:cNvPr id="1" name=""/>
        <p:cNvGrpSpPr/>
        <p:nvPr/>
      </p:nvGrpSpPr>
      <p:grpSpPr>
        <a:xfrm>
          <a:off x="0" y="0"/>
          <a:ext cx="0" cy="0"/>
          <a:chOff x="0" y="0"/>
          <a:chExt cx="0" cy="0"/>
        </a:xfrm>
      </p:grpSpPr>
      <p:sp>
        <p:nvSpPr>
          <p:cNvPr id="2" name="TextBox 13">
            <a:extLst>
              <a:ext uri="{F55D5B85-7CFB-4F22-B838-EB4E73059D15}">
                <a16:creationId xmlns:a16="http://schemas.microsoft.com/office/drawing/2010/main" id="{56C73CDE-1FC0-478E-94F4-46FB629C3689}"/>
              </a:ext>
            </a:extLst>
          </p:cNvPr>
          <p:cNvSpPr txBox="1"/>
          <p:nvPr/>
        </p:nvSpPr>
        <p:spPr>
          <a:xfrm rot="0">
            <a:off x="1598612" y="863023"/>
            <a:ext cx="609600" cy="584776"/>
          </a:xfrm>
          <a:prstGeom prst="rect">
            <a:avLst/>
          </a:prstGeom>
        </p:spPr>
        <p:txBody>
          <a:bodyPr anchor="ctr" bIns="45720" lIns="91440" rIns="91440" rtlCol="0" tIns="45720" vert="horz">
            <a:noAutofit/>
          </a:bodyPr>
          <a:lstStyle>
            <a:lvl1pPr lvl="0">
              <a:spcBef>
                <a:spcPct val="0"/>
              </a:spcBef>
              <a:buNone/>
              <a:defRPr b="0" cap="all" dirty="0" lang="en-US" sz="3200">
                <a:ln w="3175">
                  <a:noFill/>
                </a:ln>
                <a:effectLst>
                  <a:outerShdw blurRad="28575" dir="14040000" dist="38100">
                    <a:srgbClr val="000000">
                      <a:alpha val="25000"/>
                    </a:srgbClr>
                  </a:outerShdw>
                </a:effectLst>
                <a:latin typeface="+mj-lt"/>
              </a:defRPr>
            </a:lvl1pPr>
            <a:lvl2pPr lvl="1">
              <a:defRPr dirty="0" lang="en-US">
                <a:solidFill>
                  <a:schemeClr val="tx2"/>
                </a:solidFill>
              </a:defRPr>
            </a:lvl2pPr>
            <a:lvl3pPr lvl="2">
              <a:defRPr dirty="0" lang="en-US">
                <a:solidFill>
                  <a:schemeClr val="tx2"/>
                </a:solidFill>
              </a:defRPr>
            </a:lvl3pPr>
            <a:lvl4pPr lvl="3">
              <a:defRPr dirty="0" lang="en-US">
                <a:solidFill>
                  <a:schemeClr val="tx2"/>
                </a:solidFill>
              </a:defRPr>
            </a:lvl4pPr>
            <a:lvl5pPr lvl="4">
              <a:defRPr dirty="0" lang="en-US">
                <a:solidFill>
                  <a:schemeClr val="tx2"/>
                </a:solidFill>
              </a:defRPr>
            </a:lvl5pPr>
            <a:lvl6pPr lvl="5">
              <a:defRPr dirty="0" lang="en-US">
                <a:solidFill>
                  <a:schemeClr val="tx2"/>
                </a:solidFill>
              </a:defRPr>
            </a:lvl6pPr>
            <a:lvl7pPr lvl="6">
              <a:defRPr dirty="0" lang="en-US">
                <a:solidFill>
                  <a:schemeClr val="tx2"/>
                </a:solidFill>
              </a:defRPr>
            </a:lvl7pPr>
            <a:lvl8pPr lvl="7">
              <a:defRPr dirty="0" lang="en-US">
                <a:solidFill>
                  <a:schemeClr val="tx2"/>
                </a:solidFill>
              </a:defRPr>
            </a:lvl8pPr>
            <a:lvl9pPr lvl="8">
              <a:defRPr dirty="0" lang="en-US">
                <a:solidFill>
                  <a:schemeClr val="tx2"/>
                </a:solidFill>
              </a:defRPr>
            </a:lvl9pPr>
          </a:lstStyle>
          <a:p>
            <a:pPr lvl="0"/>
            <a:r>
              <a:rPr dirty="0" lang="en-US" sz="8000">
                <a:solidFill>
                  <a:schemeClr val="tx1"/>
                </a:solidFill>
              </a:rPr>
              <a:t>“</a:t>
            </a:r>
            <a:endParaRPr dirty="0" lang="en-US" sz="8000">
              <a:solidFill>
                <a:schemeClr val="tx1"/>
              </a:solidFill>
            </a:endParaRPr>
          </a:p>
        </p:txBody>
      </p:sp>
      <p:sp>
        <p:nvSpPr>
          <p:cNvPr id="3" name="TextBox 14">
            <a:extLst>
              <a:ext uri="{839229DD-CEFF-42D6-92BC-0DD87A4566E1}">
                <a16:creationId xmlns:a16="http://schemas.microsoft.com/office/drawing/2010/main" id="{DBB6C426-766A-40CC-AE74-C813421F986B}"/>
              </a:ext>
            </a:extLst>
          </p:cNvPr>
          <p:cNvSpPr txBox="1"/>
          <p:nvPr/>
        </p:nvSpPr>
        <p:spPr>
          <a:xfrm rot="0">
            <a:off x="10893426" y="2819399"/>
            <a:ext cx="609600" cy="584776"/>
          </a:xfrm>
          <a:prstGeom prst="rect">
            <a:avLst/>
          </a:prstGeom>
        </p:spPr>
        <p:txBody>
          <a:bodyPr anchor="ctr" bIns="45720" lIns="91440" rIns="91440" rtlCol="0" tIns="45720" vert="horz">
            <a:noAutofit/>
          </a:bodyPr>
          <a:lstStyle>
            <a:lvl1pPr lvl="0">
              <a:spcBef>
                <a:spcPct val="0"/>
              </a:spcBef>
              <a:buNone/>
              <a:defRPr b="0" cap="all" dirty="0" lang="en-US" sz="3200">
                <a:ln w="3175">
                  <a:noFill/>
                </a:ln>
                <a:effectLst>
                  <a:outerShdw blurRad="28575" dir="14040000" dist="38100">
                    <a:srgbClr val="000000">
                      <a:alpha val="25000"/>
                    </a:srgbClr>
                  </a:outerShdw>
                </a:effectLst>
                <a:latin typeface="+mj-lt"/>
              </a:defRPr>
            </a:lvl1pPr>
            <a:lvl2pPr lvl="1">
              <a:defRPr dirty="0" lang="en-US">
                <a:solidFill>
                  <a:schemeClr val="tx2"/>
                </a:solidFill>
              </a:defRPr>
            </a:lvl2pPr>
            <a:lvl3pPr lvl="2">
              <a:defRPr dirty="0" lang="en-US">
                <a:solidFill>
                  <a:schemeClr val="tx2"/>
                </a:solidFill>
              </a:defRPr>
            </a:lvl3pPr>
            <a:lvl4pPr lvl="3">
              <a:defRPr dirty="0" lang="en-US">
                <a:solidFill>
                  <a:schemeClr val="tx2"/>
                </a:solidFill>
              </a:defRPr>
            </a:lvl4pPr>
            <a:lvl5pPr lvl="4">
              <a:defRPr dirty="0" lang="en-US">
                <a:solidFill>
                  <a:schemeClr val="tx2"/>
                </a:solidFill>
              </a:defRPr>
            </a:lvl5pPr>
            <a:lvl6pPr lvl="5">
              <a:defRPr dirty="0" lang="en-US">
                <a:solidFill>
                  <a:schemeClr val="tx2"/>
                </a:solidFill>
              </a:defRPr>
            </a:lvl6pPr>
            <a:lvl7pPr lvl="6">
              <a:defRPr dirty="0" lang="en-US">
                <a:solidFill>
                  <a:schemeClr val="tx2"/>
                </a:solidFill>
              </a:defRPr>
            </a:lvl7pPr>
            <a:lvl8pPr lvl="7">
              <a:defRPr dirty="0" lang="en-US">
                <a:solidFill>
                  <a:schemeClr val="tx2"/>
                </a:solidFill>
              </a:defRPr>
            </a:lvl8pPr>
            <a:lvl9pPr lvl="8">
              <a:defRPr dirty="0" lang="en-US">
                <a:solidFill>
                  <a:schemeClr val="tx2"/>
                </a:solidFill>
              </a:defRPr>
            </a:lvl9pPr>
          </a:lstStyle>
          <a:p>
            <a:pPr algn="r" lvl="0"/>
            <a:r>
              <a:rPr dirty="0" lang="en-US" sz="8000">
                <a:solidFill>
                  <a:schemeClr val="tx1"/>
                </a:solidFill>
              </a:rPr>
              <a:t>”</a:t>
            </a:r>
            <a:endParaRPr dirty="0" lang="en-US" sz="8000">
              <a:solidFill>
                <a:schemeClr val="tx1"/>
              </a:solidFill>
            </a:endParaRPr>
          </a:p>
        </p:txBody>
      </p:sp>
      <p:sp>
        <p:nvSpPr>
          <p:cNvPr id="4" name="Title 1">
            <a:extLst>
              <a:ext uri="{2023D7B3-DF66-4DF7-8A50-4C4874053499}">
                <a16:creationId xmlns:a16="http://schemas.microsoft.com/office/drawing/2010/main" id="{ADD42959-71B9-4F06-9C94-B017EA5AC290}"/>
              </a:ext>
            </a:extLst>
          </p:cNvPr>
          <p:cNvSpPr>
            <a:spLocks noGrp="true"/>
          </p:cNvSpPr>
          <p:nvPr>
            <p:ph idx="10" type="title"/>
          </p:nvPr>
        </p:nvSpPr>
        <p:spPr>
          <a:xfrm rot="0">
            <a:off x="2208212" y="685800"/>
            <a:ext cx="8990012" cy="2743198"/>
          </a:xfrm>
        </p:spPr>
        <p:txBody>
          <a:bodyPr anchor="ctr" rtlCol="0" vert="horz">
            <a:normAutofit/>
          </a:bodyPr>
          <a:lstStyle>
            <a:lvl1pPr algn="ctr" lvl="0">
              <a:defRPr b="0" cap="none" dirty="0" lang="en-US" sz="3200">
                <a:solidFill>
                  <a:schemeClr val="tx1"/>
                </a:solidFill>
                <a:latin typeface="+mj-lt"/>
              </a:defRPr>
            </a:lvl1pPr>
          </a:lstStyle>
          <a:p>
            <a:pPr/>
            <a:r>
              <a:rPr dirty="0" lang="en-US"/>
              <a:t>Click to edit Master title style</a:t>
            </a:r>
            <a:endParaRPr dirty="0" lang="en-US"/>
          </a:p>
        </p:txBody>
      </p:sp>
      <p:sp>
        <p:nvSpPr>
          <p:cNvPr id="5" name="Text Placeholder 9">
            <a:extLst>
              <a:ext uri="{0FBF4530-4481-43E3-8FCD-E3DC8662DA50}">
                <a16:creationId xmlns:a16="http://schemas.microsoft.com/office/drawing/2010/main" id="{6813B31A-5B1B-4B0C-964F-F67CB1686E45}"/>
              </a:ext>
            </a:extLst>
          </p:cNvPr>
          <p:cNvSpPr>
            <a:spLocks noGrp="true"/>
          </p:cNvSpPr>
          <p:nvPr>
            <p:ph idx="11" type="body"/>
          </p:nvPr>
        </p:nvSpPr>
        <p:spPr>
          <a:xfrm rot="0">
            <a:off x="2436811" y="3428999"/>
            <a:ext cx="8532815" cy="381000"/>
          </a:xfrm>
        </p:spPr>
        <p:txBody>
          <a:bodyPr anchor="ctr" rtlCol="0" vert="horz">
            <a:normAutofit/>
          </a:bodyPr>
          <a:lstStyle>
            <a:lvl1pPr indent="0" lvl="0" marL="0">
              <a:buNone/>
              <a:defRPr dirty="0" lang="en-US" sz="1800"/>
            </a:lvl1pPr>
            <a:lvl2pPr indent="0" lvl="1" marL="457200">
              <a:buNone/>
            </a:lvl2pPr>
            <a:lvl3pPr indent="0" lvl="2" marL="914400">
              <a:buNone/>
            </a:lvl3pPr>
            <a:lvl4pPr indent="0" lvl="3" marL="1371600">
              <a:buNone/>
            </a:lvl4pPr>
            <a:lvl5pPr indent="0" lvl="4" marL="1828800">
              <a:buNone/>
            </a:lvl5pPr>
          </a:lstStyle>
          <a:p>
            <a:pPr lvl="0"/>
            <a:r>
              <a:rPr dirty="0" lang="en-US"/>
              <a:t>Click to edit Master text styles</a:t>
            </a:r>
            <a:endParaRPr dirty="0" lang="en-US"/>
          </a:p>
        </p:txBody>
      </p:sp>
      <p:sp>
        <p:nvSpPr>
          <p:cNvPr id="6" name="Text Placeholder 2">
            <a:extLst>
              <a:ext uri="{8CC9B100-7BD3-43D7-865A-F68BF02743DF}">
                <a16:creationId xmlns:a16="http://schemas.microsoft.com/office/drawing/2010/main" id="{3D6F570E-93BF-4DA0-8888-05BBB44F2477}"/>
              </a:ext>
            </a:extLst>
          </p:cNvPr>
          <p:cNvSpPr>
            <a:spLocks noGrp="true"/>
          </p:cNvSpPr>
          <p:nvPr>
            <p:ph idx="12" type="body"/>
          </p:nvPr>
        </p:nvSpPr>
        <p:spPr>
          <a:xfrm rot="0">
            <a:off x="1484311" y="4343400"/>
            <a:ext cx="10018711" cy="1447800"/>
          </a:xfrm>
        </p:spPr>
        <p:txBody>
          <a:bodyPr anchor="ctr" rtlCol="0" vert="horz">
            <a:normAutofit/>
          </a:bodyPr>
          <a:lstStyle>
            <a:lvl1pPr algn="ctr" indent="0" lvl="0" marL="0">
              <a:buNone/>
              <a:defRPr dirty="0" lang="en-US" sz="2000">
                <a:solidFill>
                  <a:schemeClr val="tx1"/>
                </a:solidFill>
              </a:defRPr>
            </a:lvl1pPr>
            <a:lvl2pPr indent="0" lvl="1" marL="457200">
              <a:buNone/>
              <a:defRPr dirty="0" lang="en-US" sz="1800">
                <a:solidFill>
                  <a:schemeClr val="tx1">
                    <a:tint val="75000"/>
                  </a:schemeClr>
                </a:solidFill>
              </a:defRPr>
            </a:lvl2pPr>
            <a:lvl3pPr indent="0" lvl="2" marL="914400">
              <a:buNone/>
              <a:defRPr dirty="0" lang="en-US" sz="1600">
                <a:solidFill>
                  <a:schemeClr val="tx1">
                    <a:tint val="75000"/>
                  </a:schemeClr>
                </a:solidFill>
              </a:defRPr>
            </a:lvl3pPr>
            <a:lvl4pPr indent="0" lvl="3" marL="1371600">
              <a:buNone/>
              <a:defRPr dirty="0" lang="en-US" sz="1400">
                <a:solidFill>
                  <a:schemeClr val="tx1">
                    <a:tint val="75000"/>
                  </a:schemeClr>
                </a:solidFill>
              </a:defRPr>
            </a:lvl4pPr>
            <a:lvl5pPr indent="0" lvl="4" marL="1828800">
              <a:buNone/>
              <a:defRPr dirty="0" lang="en-US" sz="1400">
                <a:solidFill>
                  <a:schemeClr val="tx1">
                    <a:tint val="75000"/>
                  </a:schemeClr>
                </a:solidFill>
              </a:defRPr>
            </a:lvl5pPr>
            <a:lvl6pPr indent="0" lvl="5" marL="2286000">
              <a:buNone/>
              <a:defRPr dirty="0" lang="en-US" sz="1400">
                <a:solidFill>
                  <a:schemeClr val="tx1">
                    <a:tint val="75000"/>
                  </a:schemeClr>
                </a:solidFill>
              </a:defRPr>
            </a:lvl6pPr>
            <a:lvl7pPr indent="0" lvl="6" marL="2743200">
              <a:buNone/>
              <a:defRPr dirty="0" lang="en-US" sz="1400">
                <a:solidFill>
                  <a:schemeClr val="tx1">
                    <a:tint val="75000"/>
                  </a:schemeClr>
                </a:solidFill>
              </a:defRPr>
            </a:lvl7pPr>
            <a:lvl8pPr indent="0" lvl="7" marL="3200400">
              <a:buNone/>
              <a:defRPr dirty="0" lang="en-US" sz="1400">
                <a:solidFill>
                  <a:schemeClr val="tx1">
                    <a:tint val="75000"/>
                  </a:schemeClr>
                </a:solidFill>
              </a:defRPr>
            </a:lvl8pPr>
            <a:lvl9pPr indent="0" lvl="8" marL="3657600">
              <a:buNone/>
              <a:defRPr dirty="0" lang="en-US" sz="1400">
                <a:solidFill>
                  <a:schemeClr val="tx1">
                    <a:tint val="75000"/>
                  </a:schemeClr>
                </a:solidFill>
              </a:defRPr>
            </a:lvl9pPr>
          </a:lstStyle>
          <a:p>
            <a:pPr lvl="0"/>
            <a:r>
              <a:rPr dirty="0" lang="en-US"/>
              <a:t>Click to edit Master text styles</a:t>
            </a:r>
            <a:endParaRPr dirty="0" lang="en-US"/>
          </a:p>
        </p:txBody>
      </p:sp>
      <p:sp>
        <p:nvSpPr>
          <p:cNvPr id="7" name="Date Placeholder 3">
            <a:extLst>
              <a:ext uri="{7862D019-3D34-47A3-882D-9CDB2E8A20E7}">
                <a16:creationId xmlns:a16="http://schemas.microsoft.com/office/drawing/2010/main" id="{B682F4DA-C6FF-43BC-937A-D4577B383548}"/>
              </a:ext>
            </a:extLst>
          </p:cNvPr>
          <p:cNvSpPr>
            <a:spLocks noGrp="true"/>
          </p:cNvSpPr>
          <p:nvPr>
            <p:ph idx="13" sz="half" type="dt"/>
          </p:nvPr>
        </p:nvSpPr>
        <p:spPr/>
        <p:txBody>
          <a:bodyPr rtlCol="0"/>
          <a:lstStyle/>
          <a:p>
            <a:pPr/>
            <a:fld id="{DC2FC30D-864B-4705-A861-23B8AF02C312}" type="datetime1">
              <a:t>12/19/2023</a:t>
            </a:fld>
            <a:endParaRPr dirty="0" lang="en-US"/>
          </a:p>
        </p:txBody>
      </p:sp>
      <p:sp>
        <p:nvSpPr>
          <p:cNvPr id="8" name="Footer Placeholder 4">
            <a:extLst>
              <a:ext uri="{F4A26897-FE6A-4430-A32F-36670BDF31F2}">
                <a16:creationId xmlns:a16="http://schemas.microsoft.com/office/drawing/2010/main" id="{F129012A-439F-4DAA-8E07-C261B8B72B45}"/>
              </a:ext>
            </a:extLst>
          </p:cNvPr>
          <p:cNvSpPr>
            <a:spLocks noGrp="true"/>
          </p:cNvSpPr>
          <p:nvPr>
            <p:ph idx="14" sz="quarter" type="ftr"/>
          </p:nvPr>
        </p:nvSpPr>
        <p:spPr/>
        <p:txBody>
          <a:bodyPr rtlCol="0"/>
          <a:lstStyle/>
          <a:p>
            <a:pPr/>
            <a:r>
              <a:rPr dirty="0" lang="en-US"/>
              <a:t/>
            </a:r>
            <a:endParaRPr dirty="0" lang="en-US"/>
          </a:p>
        </p:txBody>
      </p:sp>
      <p:sp>
        <p:nvSpPr>
          <p:cNvPr id="9" name="Slide Number Placeholder 5">
            <a:extLst>
              <a:ext uri="{B687D04F-8062-4E89-A871-5395E0149545}">
                <a16:creationId xmlns:a16="http://schemas.microsoft.com/office/drawing/2010/main" id="{5CE29DAD-96FE-48AB-A928-996E1D8B0DEA}"/>
              </a:ext>
            </a:extLst>
          </p:cNvPr>
          <p:cNvSpPr>
            <a:spLocks noGrp="true"/>
          </p:cNvSpPr>
          <p:nvPr>
            <p:ph idx="15" sz="quarter" type="sldNum"/>
          </p:nvPr>
        </p:nvSpPr>
        <p:spPr/>
        <p:txBody>
          <a:bodyPr rtlCol="0"/>
          <a:lstStyle/>
          <a:p>
            <a:pPr/>
            <a:fld id="{27EEE6B1-659F-4A23-82FC-758B02CE57E4}" type="slidenum"/>
            <a:endParaRPr dirty="0" lang="en-US"/>
          </a:p>
        </p:txBody>
      </p:sp>
    </p:spTree>
    <p:extLst>
      <p:ext uri="{A1574E9B-BC4C-46D3-9877-B9130689C1CA}">
        <p14:creationId xmlns:p14="http://schemas.microsoft.com/office/powerpoint/2010/main" val="1702984990216"/>
      </p:ext>
    </p:extLst>
  </p:cSld>
  <p:clrMapOvr>
    <a:masterClrMapping/>
  </p:clrMapOvr>
</p:sldLayout>
</file>

<file path=ppt/slideLayouts/slideLayout13.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cust">
  <p:cSld name="Name Card">
    <p:spTree>
      <p:nvGrpSpPr>
        <p:cNvPr id="1" name=""/>
        <p:cNvGrpSpPr/>
        <p:nvPr/>
      </p:nvGrpSpPr>
      <p:grpSpPr>
        <a:xfrm>
          <a:off x="0" y="0"/>
          <a:ext cx="0" cy="0"/>
          <a:chOff x="0" y="0"/>
          <a:chExt cx="0" cy="0"/>
        </a:xfrm>
      </p:grpSpPr>
      <p:sp>
        <p:nvSpPr>
          <p:cNvPr id="2" name="Title 1">
            <a:extLst>
              <a:ext uri="{291F587E-4895-4601-A403-4B9059C224DB}">
                <a16:creationId xmlns:a16="http://schemas.microsoft.com/office/drawing/2010/main" id="{01EC2820-7522-4DA7-ACB3-20D55E8C3BD6}"/>
              </a:ext>
            </a:extLst>
          </p:cNvPr>
          <p:cNvSpPr>
            <a:spLocks noGrp="true"/>
          </p:cNvSpPr>
          <p:nvPr>
            <p:ph idx="10" type="title"/>
          </p:nvPr>
        </p:nvSpPr>
        <p:spPr>
          <a:xfrm rot="0">
            <a:off x="1484313" y="3308581"/>
            <a:ext cx="10018709" cy="1468799"/>
          </a:xfrm>
        </p:spPr>
        <p:txBody>
          <a:bodyPr anchor="b" rtlCol="0" vert="horz">
            <a:normAutofit/>
          </a:bodyPr>
          <a:lstStyle>
            <a:lvl1pPr algn="r" lvl="0">
              <a:defRPr b="0" cap="none" dirty="0" lang="en-US" sz="3200">
                <a:latin typeface="+mj-lt"/>
              </a:defRPr>
            </a:lvl1pPr>
          </a:lstStyle>
          <a:p>
            <a:pPr/>
            <a:r>
              <a:rPr dirty="0" lang="en-US"/>
              <a:t>Click to edit Master title style</a:t>
            </a:r>
            <a:endParaRPr dirty="0" lang="en-US"/>
          </a:p>
        </p:txBody>
      </p:sp>
      <p:sp>
        <p:nvSpPr>
          <p:cNvPr id="3" name="Text Placeholder 2">
            <a:extLst>
              <a:ext uri="{B180CCA4-708D-4041-90DC-B1593C2F8960}">
                <a16:creationId xmlns:a16="http://schemas.microsoft.com/office/drawing/2010/main" id="{2FFDA686-7090-4F36-B67D-AAE306BDBBC6}"/>
              </a:ext>
            </a:extLst>
          </p:cNvPr>
          <p:cNvSpPr>
            <a:spLocks noGrp="true"/>
          </p:cNvSpPr>
          <p:nvPr>
            <p:ph idx="11" type="body"/>
          </p:nvPr>
        </p:nvSpPr>
        <p:spPr>
          <a:xfrm rot="0">
            <a:off x="1484312" y="4777381"/>
            <a:ext cx="10018709" cy="860400"/>
          </a:xfrm>
        </p:spPr>
        <p:txBody>
          <a:bodyPr anchor="t" rtlCol="0" vert="horz">
            <a:normAutofit/>
          </a:bodyPr>
          <a:lstStyle>
            <a:lvl1pPr algn="r" indent="0" lvl="0" marL="0">
              <a:buNone/>
              <a:defRPr dirty="0" lang="en-US" sz="2000">
                <a:solidFill>
                  <a:schemeClr val="tx1"/>
                </a:solidFill>
              </a:defRPr>
            </a:lvl1pPr>
            <a:lvl2pPr indent="0" lvl="1" marL="457200">
              <a:buNone/>
              <a:defRPr dirty="0" lang="en-US" sz="1800">
                <a:solidFill>
                  <a:schemeClr val="tx1">
                    <a:tint val="75000"/>
                  </a:schemeClr>
                </a:solidFill>
              </a:defRPr>
            </a:lvl2pPr>
            <a:lvl3pPr indent="0" lvl="2" marL="914400">
              <a:buNone/>
              <a:defRPr dirty="0" lang="en-US" sz="1600">
                <a:solidFill>
                  <a:schemeClr val="tx1">
                    <a:tint val="75000"/>
                  </a:schemeClr>
                </a:solidFill>
              </a:defRPr>
            </a:lvl3pPr>
            <a:lvl4pPr indent="0" lvl="3" marL="1371600">
              <a:buNone/>
              <a:defRPr dirty="0" lang="en-US" sz="1400">
                <a:solidFill>
                  <a:schemeClr val="tx1">
                    <a:tint val="75000"/>
                  </a:schemeClr>
                </a:solidFill>
              </a:defRPr>
            </a:lvl4pPr>
            <a:lvl5pPr indent="0" lvl="4" marL="1828800">
              <a:buNone/>
              <a:defRPr dirty="0" lang="en-US" sz="1400">
                <a:solidFill>
                  <a:schemeClr val="tx1">
                    <a:tint val="75000"/>
                  </a:schemeClr>
                </a:solidFill>
              </a:defRPr>
            </a:lvl5pPr>
            <a:lvl6pPr indent="0" lvl="5" marL="2286000">
              <a:buNone/>
              <a:defRPr dirty="0" lang="en-US" sz="1400">
                <a:solidFill>
                  <a:schemeClr val="tx1">
                    <a:tint val="75000"/>
                  </a:schemeClr>
                </a:solidFill>
              </a:defRPr>
            </a:lvl6pPr>
            <a:lvl7pPr indent="0" lvl="6" marL="2743200">
              <a:buNone/>
              <a:defRPr dirty="0" lang="en-US" sz="1400">
                <a:solidFill>
                  <a:schemeClr val="tx1">
                    <a:tint val="75000"/>
                  </a:schemeClr>
                </a:solidFill>
              </a:defRPr>
            </a:lvl7pPr>
            <a:lvl8pPr indent="0" lvl="7" marL="3200400">
              <a:buNone/>
              <a:defRPr dirty="0" lang="en-US" sz="1400">
                <a:solidFill>
                  <a:schemeClr val="tx1">
                    <a:tint val="75000"/>
                  </a:schemeClr>
                </a:solidFill>
              </a:defRPr>
            </a:lvl8pPr>
            <a:lvl9pPr indent="0" lvl="8" marL="3657600">
              <a:buNone/>
              <a:defRPr dirty="0" lang="en-US" sz="1400">
                <a:solidFill>
                  <a:schemeClr val="tx1">
                    <a:tint val="75000"/>
                  </a:schemeClr>
                </a:solidFill>
              </a:defRPr>
            </a:lvl9pPr>
          </a:lstStyle>
          <a:p>
            <a:pPr lvl="0"/>
            <a:r>
              <a:rPr dirty="0" lang="en-US"/>
              <a:t>Click to edit Master text styles</a:t>
            </a:r>
            <a:endParaRPr dirty="0" lang="en-US"/>
          </a:p>
        </p:txBody>
      </p:sp>
      <p:sp>
        <p:nvSpPr>
          <p:cNvPr id="4" name="Date Placeholder 3">
            <a:extLst>
              <a:ext uri="{605402AC-6DCD-4DB7-9223-FEB934C2059E}">
                <a16:creationId xmlns:a16="http://schemas.microsoft.com/office/drawing/2010/main" id="{40980623-EFAC-48AF-85A5-A2E30821DC8F}"/>
              </a:ext>
            </a:extLst>
          </p:cNvPr>
          <p:cNvSpPr>
            <a:spLocks noGrp="true"/>
          </p:cNvSpPr>
          <p:nvPr>
            <p:ph idx="12" sz="half" type="dt"/>
          </p:nvPr>
        </p:nvSpPr>
        <p:spPr/>
        <p:txBody>
          <a:bodyPr rtlCol="0"/>
          <a:lstStyle/>
          <a:p>
            <a:pPr/>
            <a:fld id="{5CF4EA22-17A5-40A0-A1D3-574B9FC20AA6}" type="datetime1">
              <a:t>12/19/2023</a:t>
            </a:fld>
            <a:endParaRPr dirty="0" lang="en-US"/>
          </a:p>
        </p:txBody>
      </p:sp>
      <p:sp>
        <p:nvSpPr>
          <p:cNvPr id="5" name="Footer Placeholder 4">
            <a:extLst>
              <a:ext uri="{4007ED22-34F0-40A3-878C-1EF6DB0CD3A1}">
                <a16:creationId xmlns:a16="http://schemas.microsoft.com/office/drawing/2010/main" id="{C5FA190A-A6C0-48D1-9297-67E677181068}"/>
              </a:ext>
            </a:extLst>
          </p:cNvPr>
          <p:cNvSpPr>
            <a:spLocks noGrp="true"/>
          </p:cNvSpPr>
          <p:nvPr>
            <p:ph idx="13" sz="quarter" type="ftr"/>
          </p:nvPr>
        </p:nvSpPr>
        <p:spPr/>
        <p:txBody>
          <a:bodyPr rtlCol="0"/>
          <a:lstStyle/>
          <a:p>
            <a:pPr/>
            <a:r>
              <a:rPr dirty="0" lang="en-US"/>
              <a:t/>
            </a:r>
            <a:endParaRPr dirty="0" lang="en-US"/>
          </a:p>
        </p:txBody>
      </p:sp>
      <p:sp>
        <p:nvSpPr>
          <p:cNvPr id="6" name="Slide Number Placeholder 5">
            <a:extLst>
              <a:ext uri="{F5F8E448-684E-4092-8CB3-4F08E856164F}">
                <a16:creationId xmlns:a16="http://schemas.microsoft.com/office/drawing/2010/main" id="{15CF1901-A8F2-4E45-AF4E-E23B2E3E30E0}"/>
              </a:ext>
            </a:extLst>
          </p:cNvPr>
          <p:cNvSpPr>
            <a:spLocks noGrp="true"/>
          </p:cNvSpPr>
          <p:nvPr>
            <p:ph idx="14" sz="quarter" type="sldNum"/>
          </p:nvPr>
        </p:nvSpPr>
        <p:spPr/>
        <p:txBody>
          <a:bodyPr rtlCol="0"/>
          <a:lstStyle/>
          <a:p>
            <a:pPr/>
            <a:fld id="{C066965B-35C4-419E-B650-D1AFB6E30FDA}" type="slidenum"/>
            <a:endParaRPr dirty="0" lang="en-US"/>
          </a:p>
        </p:txBody>
      </p:sp>
    </p:spTree>
    <p:extLst>
      <p:ext uri="{13438C7A-A38B-4FF0-B868-28B2FD673416}">
        <p14:creationId xmlns:p14="http://schemas.microsoft.com/office/powerpoint/2010/main" val="1702984990218"/>
      </p:ext>
    </p:extLst>
  </p:cSld>
  <p:clrMapOvr>
    <a:masterClrMapping/>
  </p:clrMapOvr>
</p:sldLayout>
</file>

<file path=ppt/slideLayouts/slideLayout14.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cust">
  <p:cSld name="Quote Name Card">
    <p:spTree>
      <p:nvGrpSpPr>
        <p:cNvPr id="1" name=""/>
        <p:cNvGrpSpPr/>
        <p:nvPr/>
      </p:nvGrpSpPr>
      <p:grpSpPr>
        <a:xfrm>
          <a:off x="0" y="0"/>
          <a:ext cx="0" cy="0"/>
          <a:chOff x="0" y="0"/>
          <a:chExt cx="0" cy="0"/>
        </a:xfrm>
      </p:grpSpPr>
      <p:sp>
        <p:nvSpPr>
          <p:cNvPr id="2" name="TextBox 13">
            <a:extLst>
              <a:ext uri="{E829A211-E601-446C-B1FE-F312DB427546}">
                <a16:creationId xmlns:a16="http://schemas.microsoft.com/office/drawing/2010/main" id="{73364135-774D-4776-88C3-FDD26C7580AA}"/>
              </a:ext>
            </a:extLst>
          </p:cNvPr>
          <p:cNvSpPr txBox="1"/>
          <p:nvPr/>
        </p:nvSpPr>
        <p:spPr>
          <a:xfrm rot="0">
            <a:off x="1598612" y="863023"/>
            <a:ext cx="609600" cy="584776"/>
          </a:xfrm>
          <a:prstGeom prst="rect">
            <a:avLst/>
          </a:prstGeom>
        </p:spPr>
        <p:txBody>
          <a:bodyPr anchor="ctr" bIns="45720" lIns="91440" rIns="91440" rtlCol="0" tIns="45720" vert="horz">
            <a:noAutofit/>
          </a:bodyPr>
          <a:lstStyle>
            <a:lvl1pPr lvl="0">
              <a:spcBef>
                <a:spcPct val="0"/>
              </a:spcBef>
              <a:buNone/>
              <a:defRPr b="0" cap="all" dirty="0" lang="en-US" sz="3200">
                <a:ln w="3175">
                  <a:noFill/>
                </a:ln>
                <a:effectLst>
                  <a:outerShdw blurRad="28575" dir="14040000" dist="38100">
                    <a:srgbClr val="000000">
                      <a:alpha val="25000"/>
                    </a:srgbClr>
                  </a:outerShdw>
                </a:effectLst>
                <a:latin typeface="+mj-lt"/>
              </a:defRPr>
            </a:lvl1pPr>
            <a:lvl2pPr lvl="1">
              <a:defRPr dirty="0" lang="en-US">
                <a:solidFill>
                  <a:schemeClr val="tx2"/>
                </a:solidFill>
              </a:defRPr>
            </a:lvl2pPr>
            <a:lvl3pPr lvl="2">
              <a:defRPr dirty="0" lang="en-US">
                <a:solidFill>
                  <a:schemeClr val="tx2"/>
                </a:solidFill>
              </a:defRPr>
            </a:lvl3pPr>
            <a:lvl4pPr lvl="3">
              <a:defRPr dirty="0" lang="en-US">
                <a:solidFill>
                  <a:schemeClr val="tx2"/>
                </a:solidFill>
              </a:defRPr>
            </a:lvl4pPr>
            <a:lvl5pPr lvl="4">
              <a:defRPr dirty="0" lang="en-US">
                <a:solidFill>
                  <a:schemeClr val="tx2"/>
                </a:solidFill>
              </a:defRPr>
            </a:lvl5pPr>
            <a:lvl6pPr lvl="5">
              <a:defRPr dirty="0" lang="en-US">
                <a:solidFill>
                  <a:schemeClr val="tx2"/>
                </a:solidFill>
              </a:defRPr>
            </a:lvl6pPr>
            <a:lvl7pPr lvl="6">
              <a:defRPr dirty="0" lang="en-US">
                <a:solidFill>
                  <a:schemeClr val="tx2"/>
                </a:solidFill>
              </a:defRPr>
            </a:lvl7pPr>
            <a:lvl8pPr lvl="7">
              <a:defRPr dirty="0" lang="en-US">
                <a:solidFill>
                  <a:schemeClr val="tx2"/>
                </a:solidFill>
              </a:defRPr>
            </a:lvl8pPr>
            <a:lvl9pPr lvl="8">
              <a:defRPr dirty="0" lang="en-US">
                <a:solidFill>
                  <a:schemeClr val="tx2"/>
                </a:solidFill>
              </a:defRPr>
            </a:lvl9pPr>
          </a:lstStyle>
          <a:p>
            <a:pPr lvl="0"/>
            <a:r>
              <a:rPr dirty="0" lang="en-US" sz="8000">
                <a:solidFill>
                  <a:schemeClr val="tx1"/>
                </a:solidFill>
              </a:rPr>
              <a:t>“</a:t>
            </a:r>
            <a:endParaRPr dirty="0" lang="en-US" sz="8000">
              <a:solidFill>
                <a:schemeClr val="tx1"/>
              </a:solidFill>
            </a:endParaRPr>
          </a:p>
        </p:txBody>
      </p:sp>
      <p:sp>
        <p:nvSpPr>
          <p:cNvPr id="3" name="TextBox 14">
            <a:extLst>
              <a:ext uri="{DBBC7D84-F365-49B4-9F88-C29577D8D3DA}">
                <a16:creationId xmlns:a16="http://schemas.microsoft.com/office/drawing/2010/main" id="{D1834CA2-3F63-4CEA-B2D6-A61FAB46B508}"/>
              </a:ext>
            </a:extLst>
          </p:cNvPr>
          <p:cNvSpPr txBox="1"/>
          <p:nvPr/>
        </p:nvSpPr>
        <p:spPr>
          <a:xfrm rot="0">
            <a:off x="10893426" y="2819399"/>
            <a:ext cx="609600" cy="584776"/>
          </a:xfrm>
          <a:prstGeom prst="rect">
            <a:avLst/>
          </a:prstGeom>
        </p:spPr>
        <p:txBody>
          <a:bodyPr anchor="ctr" bIns="45720" lIns="91440" rIns="91440" rtlCol="0" tIns="45720" vert="horz">
            <a:noAutofit/>
          </a:bodyPr>
          <a:lstStyle>
            <a:lvl1pPr lvl="0">
              <a:spcBef>
                <a:spcPct val="0"/>
              </a:spcBef>
              <a:buNone/>
              <a:defRPr b="0" cap="all" dirty="0" lang="en-US" sz="3200">
                <a:ln w="3175">
                  <a:noFill/>
                </a:ln>
                <a:effectLst>
                  <a:outerShdw blurRad="28575" dir="14040000" dist="38100">
                    <a:srgbClr val="000000">
                      <a:alpha val="25000"/>
                    </a:srgbClr>
                  </a:outerShdw>
                </a:effectLst>
                <a:latin typeface="+mj-lt"/>
              </a:defRPr>
            </a:lvl1pPr>
            <a:lvl2pPr lvl="1">
              <a:defRPr dirty="0" lang="en-US">
                <a:solidFill>
                  <a:schemeClr val="tx2"/>
                </a:solidFill>
              </a:defRPr>
            </a:lvl2pPr>
            <a:lvl3pPr lvl="2">
              <a:defRPr dirty="0" lang="en-US">
                <a:solidFill>
                  <a:schemeClr val="tx2"/>
                </a:solidFill>
              </a:defRPr>
            </a:lvl3pPr>
            <a:lvl4pPr lvl="3">
              <a:defRPr dirty="0" lang="en-US">
                <a:solidFill>
                  <a:schemeClr val="tx2"/>
                </a:solidFill>
              </a:defRPr>
            </a:lvl4pPr>
            <a:lvl5pPr lvl="4">
              <a:defRPr dirty="0" lang="en-US">
                <a:solidFill>
                  <a:schemeClr val="tx2"/>
                </a:solidFill>
              </a:defRPr>
            </a:lvl5pPr>
            <a:lvl6pPr lvl="5">
              <a:defRPr dirty="0" lang="en-US">
                <a:solidFill>
                  <a:schemeClr val="tx2"/>
                </a:solidFill>
              </a:defRPr>
            </a:lvl6pPr>
            <a:lvl7pPr lvl="6">
              <a:defRPr dirty="0" lang="en-US">
                <a:solidFill>
                  <a:schemeClr val="tx2"/>
                </a:solidFill>
              </a:defRPr>
            </a:lvl7pPr>
            <a:lvl8pPr lvl="7">
              <a:defRPr dirty="0" lang="en-US">
                <a:solidFill>
                  <a:schemeClr val="tx2"/>
                </a:solidFill>
              </a:defRPr>
            </a:lvl8pPr>
            <a:lvl9pPr lvl="8">
              <a:defRPr dirty="0" lang="en-US">
                <a:solidFill>
                  <a:schemeClr val="tx2"/>
                </a:solidFill>
              </a:defRPr>
            </a:lvl9pPr>
          </a:lstStyle>
          <a:p>
            <a:pPr algn="r" lvl="0"/>
            <a:r>
              <a:rPr dirty="0" lang="en-US" sz="8000">
                <a:solidFill>
                  <a:schemeClr val="tx1"/>
                </a:solidFill>
              </a:rPr>
              <a:t>”</a:t>
            </a:r>
            <a:endParaRPr dirty="0" lang="en-US" sz="8000">
              <a:solidFill>
                <a:schemeClr val="tx1"/>
              </a:solidFill>
            </a:endParaRPr>
          </a:p>
        </p:txBody>
      </p:sp>
      <p:sp>
        <p:nvSpPr>
          <p:cNvPr id="4" name="Title 1">
            <a:extLst>
              <a:ext uri="{C14DD377-0293-4424-B0FA-B3EFBD1FD158}">
                <a16:creationId xmlns:a16="http://schemas.microsoft.com/office/drawing/2010/main" id="{38B5A741-CFD0-4826-8E15-0025B67E22D9}"/>
              </a:ext>
            </a:extLst>
          </p:cNvPr>
          <p:cNvSpPr>
            <a:spLocks noGrp="true"/>
          </p:cNvSpPr>
          <p:nvPr>
            <p:ph idx="10" type="title"/>
          </p:nvPr>
        </p:nvSpPr>
        <p:spPr>
          <a:xfrm rot="0">
            <a:off x="2208212" y="685800"/>
            <a:ext cx="8990012" cy="2743198"/>
          </a:xfrm>
        </p:spPr>
        <p:txBody>
          <a:bodyPr anchor="ctr" rtlCol="0" vert="horz">
            <a:normAutofit/>
          </a:bodyPr>
          <a:lstStyle>
            <a:lvl1pPr algn="ctr" lvl="0">
              <a:defRPr b="0" cap="none" dirty="0" lang="en-US" sz="3200">
                <a:solidFill>
                  <a:schemeClr val="tx1"/>
                </a:solidFill>
                <a:latin typeface="+mj-lt"/>
              </a:defRPr>
            </a:lvl1pPr>
          </a:lstStyle>
          <a:p>
            <a:pPr/>
            <a:r>
              <a:rPr dirty="0" lang="en-US"/>
              <a:t>Click to edit Master title style</a:t>
            </a:r>
            <a:endParaRPr dirty="0" lang="en-US"/>
          </a:p>
        </p:txBody>
      </p:sp>
      <p:sp>
        <p:nvSpPr>
          <p:cNvPr id="5" name="Text Placeholder 9">
            <a:extLst>
              <a:ext uri="{41EA425E-BF04-40BD-84EF-B2DF57F294E1}">
                <a16:creationId xmlns:a16="http://schemas.microsoft.com/office/drawing/2010/main" id="{B4F70AEB-3F62-421B-96E8-CD5FCF4C5333}"/>
              </a:ext>
            </a:extLst>
          </p:cNvPr>
          <p:cNvSpPr>
            <a:spLocks noGrp="true"/>
          </p:cNvSpPr>
          <p:nvPr>
            <p:ph idx="11" type="body"/>
          </p:nvPr>
        </p:nvSpPr>
        <p:spPr>
          <a:xfrm rot="0">
            <a:off x="1484313" y="3886200"/>
            <a:ext cx="10018709" cy="888999"/>
          </a:xfrm>
        </p:spPr>
        <p:txBody>
          <a:bodyPr anchor="b" bIns="45720" lIns="91440" rIns="91440" rtlCol="0" tIns="45720" vert="horz">
            <a:normAutofit/>
          </a:bodyPr>
          <a:lstStyle>
            <a:lvl1pPr algn="r" lvl="0">
              <a:buNone/>
              <a:defRPr b="0" cap="none" dirty="0" lang="en-US" sz="2400">
                <a:ln w="3175">
                  <a:noFill/>
                </a:ln>
                <a:solidFill>
                  <a:schemeClr val="tx1"/>
                </a:solidFill>
                <a:latin typeface="+mn-lt"/>
              </a:defRPr>
            </a:lvl1pPr>
          </a:lstStyle>
          <a:p>
            <a:pPr lvl="0" marL="0">
              <a:spcBef>
                <a:spcPct val="0"/>
              </a:spcBef>
              <a:buNone/>
            </a:pPr>
            <a:r>
              <a:rPr dirty="0" lang="en-US"/>
              <a:t>Click to edit Master text styles</a:t>
            </a:r>
            <a:endParaRPr dirty="0" lang="en-US"/>
          </a:p>
        </p:txBody>
      </p:sp>
      <p:sp>
        <p:nvSpPr>
          <p:cNvPr id="6" name="Text Placeholder 2">
            <a:extLst>
              <a:ext uri="{C966ABEC-8F32-4364-B4C7-DDB5463D19D5}">
                <a16:creationId xmlns:a16="http://schemas.microsoft.com/office/drawing/2010/main" id="{365942BE-4159-467F-8935-DB08FEBA2E51}"/>
              </a:ext>
            </a:extLst>
          </p:cNvPr>
          <p:cNvSpPr>
            <a:spLocks noGrp="true"/>
          </p:cNvSpPr>
          <p:nvPr>
            <p:ph idx="12" type="body"/>
          </p:nvPr>
        </p:nvSpPr>
        <p:spPr>
          <a:xfrm rot="0">
            <a:off x="1484312" y="4775200"/>
            <a:ext cx="10018709" cy="1016000"/>
          </a:xfrm>
        </p:spPr>
        <p:txBody>
          <a:bodyPr anchor="t" rtlCol="0" vert="horz">
            <a:normAutofit/>
          </a:bodyPr>
          <a:lstStyle>
            <a:lvl1pPr algn="r" indent="0" lvl="0" marL="0">
              <a:buNone/>
              <a:defRPr dirty="0" lang="en-US" sz="1800">
                <a:solidFill>
                  <a:schemeClr val="tx1"/>
                </a:solidFill>
              </a:defRPr>
            </a:lvl1pPr>
            <a:lvl2pPr indent="0" lvl="1" marL="457200">
              <a:buNone/>
              <a:defRPr dirty="0" lang="en-US" sz="1800">
                <a:solidFill>
                  <a:schemeClr val="tx1">
                    <a:tint val="75000"/>
                  </a:schemeClr>
                </a:solidFill>
              </a:defRPr>
            </a:lvl2pPr>
            <a:lvl3pPr indent="0" lvl="2" marL="914400">
              <a:buNone/>
              <a:defRPr dirty="0" lang="en-US" sz="1600">
                <a:solidFill>
                  <a:schemeClr val="tx1">
                    <a:tint val="75000"/>
                  </a:schemeClr>
                </a:solidFill>
              </a:defRPr>
            </a:lvl3pPr>
            <a:lvl4pPr indent="0" lvl="3" marL="1371600">
              <a:buNone/>
              <a:defRPr dirty="0" lang="en-US" sz="1400">
                <a:solidFill>
                  <a:schemeClr val="tx1">
                    <a:tint val="75000"/>
                  </a:schemeClr>
                </a:solidFill>
              </a:defRPr>
            </a:lvl4pPr>
            <a:lvl5pPr indent="0" lvl="4" marL="1828800">
              <a:buNone/>
              <a:defRPr dirty="0" lang="en-US" sz="1400">
                <a:solidFill>
                  <a:schemeClr val="tx1">
                    <a:tint val="75000"/>
                  </a:schemeClr>
                </a:solidFill>
              </a:defRPr>
            </a:lvl5pPr>
            <a:lvl6pPr indent="0" lvl="5" marL="2286000">
              <a:buNone/>
              <a:defRPr dirty="0" lang="en-US" sz="1400">
                <a:solidFill>
                  <a:schemeClr val="tx1">
                    <a:tint val="75000"/>
                  </a:schemeClr>
                </a:solidFill>
              </a:defRPr>
            </a:lvl6pPr>
            <a:lvl7pPr indent="0" lvl="6" marL="2743200">
              <a:buNone/>
              <a:defRPr dirty="0" lang="en-US" sz="1400">
                <a:solidFill>
                  <a:schemeClr val="tx1">
                    <a:tint val="75000"/>
                  </a:schemeClr>
                </a:solidFill>
              </a:defRPr>
            </a:lvl7pPr>
            <a:lvl8pPr indent="0" lvl="7" marL="3200400">
              <a:buNone/>
              <a:defRPr dirty="0" lang="en-US" sz="1400">
                <a:solidFill>
                  <a:schemeClr val="tx1">
                    <a:tint val="75000"/>
                  </a:schemeClr>
                </a:solidFill>
              </a:defRPr>
            </a:lvl8pPr>
            <a:lvl9pPr indent="0" lvl="8" marL="3657600">
              <a:buNone/>
              <a:defRPr dirty="0" lang="en-US" sz="1400">
                <a:solidFill>
                  <a:schemeClr val="tx1">
                    <a:tint val="75000"/>
                  </a:schemeClr>
                </a:solidFill>
              </a:defRPr>
            </a:lvl9pPr>
          </a:lstStyle>
          <a:p>
            <a:pPr lvl="0"/>
            <a:r>
              <a:rPr dirty="0" lang="en-US"/>
              <a:t>Click to edit Master text styles</a:t>
            </a:r>
            <a:endParaRPr dirty="0" lang="en-US"/>
          </a:p>
        </p:txBody>
      </p:sp>
      <p:sp>
        <p:nvSpPr>
          <p:cNvPr id="7" name="Date Placeholder 3">
            <a:extLst>
              <a:ext uri="{D87206B3-016F-439C-949F-4B979DC98FEE}">
                <a16:creationId xmlns:a16="http://schemas.microsoft.com/office/drawing/2010/main" id="{DB6BD08B-302D-42DE-9064-A0C9976C6288}"/>
              </a:ext>
            </a:extLst>
          </p:cNvPr>
          <p:cNvSpPr>
            <a:spLocks noGrp="true"/>
          </p:cNvSpPr>
          <p:nvPr>
            <p:ph idx="13" sz="half" type="dt"/>
          </p:nvPr>
        </p:nvSpPr>
        <p:spPr/>
        <p:txBody>
          <a:bodyPr rtlCol="0"/>
          <a:lstStyle/>
          <a:p>
            <a:pPr/>
            <a:fld id="{81AEE17F-D51E-4C48-BAFD-1ABAB57D8647}" type="datetime1">
              <a:t>12/19/2023</a:t>
            </a:fld>
            <a:endParaRPr dirty="0" lang="en-US"/>
          </a:p>
        </p:txBody>
      </p:sp>
      <p:sp>
        <p:nvSpPr>
          <p:cNvPr id="8" name="Footer Placeholder 4">
            <a:extLst>
              <a:ext uri="{F56E5989-CE72-4D05-8D62-C2ADCC9D53B6}">
                <a16:creationId xmlns:a16="http://schemas.microsoft.com/office/drawing/2010/main" id="{782365D0-202B-4F2A-92FE-74E099D4B536}"/>
              </a:ext>
            </a:extLst>
          </p:cNvPr>
          <p:cNvSpPr>
            <a:spLocks noGrp="true"/>
          </p:cNvSpPr>
          <p:nvPr>
            <p:ph idx="14" sz="quarter" type="ftr"/>
          </p:nvPr>
        </p:nvSpPr>
        <p:spPr/>
        <p:txBody>
          <a:bodyPr rtlCol="0"/>
          <a:lstStyle/>
          <a:p>
            <a:pPr/>
            <a:r>
              <a:rPr dirty="0" lang="en-US"/>
              <a:t/>
            </a:r>
            <a:endParaRPr dirty="0" lang="en-US"/>
          </a:p>
        </p:txBody>
      </p:sp>
      <p:sp>
        <p:nvSpPr>
          <p:cNvPr id="9" name="Slide Number Placeholder 5">
            <a:extLst>
              <a:ext uri="{324FDB98-8E9A-4C44-B0AF-F075325C5147}">
                <a16:creationId xmlns:a16="http://schemas.microsoft.com/office/drawing/2010/main" id="{5486D9CE-71F3-4B7D-B45E-5276DADB9942}"/>
              </a:ext>
            </a:extLst>
          </p:cNvPr>
          <p:cNvSpPr>
            <a:spLocks noGrp="true"/>
          </p:cNvSpPr>
          <p:nvPr>
            <p:ph idx="15" sz="quarter" type="sldNum"/>
          </p:nvPr>
        </p:nvSpPr>
        <p:spPr/>
        <p:txBody>
          <a:bodyPr rtlCol="0"/>
          <a:lstStyle/>
          <a:p>
            <a:pPr/>
            <a:fld id="{0CFAE2C7-E0AE-4809-91BE-599134C38F26}" type="slidenum"/>
            <a:endParaRPr dirty="0" lang="en-US"/>
          </a:p>
        </p:txBody>
      </p:sp>
    </p:spTree>
    <p:extLst>
      <p:ext uri="{713EDE41-5BB6-42BC-86B2-8A879B8C9720}">
        <p14:creationId xmlns:p14="http://schemas.microsoft.com/office/powerpoint/2010/main" val="1702984990220"/>
      </p:ext>
    </p:extLst>
  </p:cSld>
  <p:clrMapOvr>
    <a:masterClrMapping/>
  </p:clrMapOvr>
</p:sldLayout>
</file>

<file path=ppt/slideLayouts/slideLayout15.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cust">
  <p:cSld name="True or False">
    <p:spTree>
      <p:nvGrpSpPr>
        <p:cNvPr id="1" name=""/>
        <p:cNvGrpSpPr/>
        <p:nvPr/>
      </p:nvGrpSpPr>
      <p:grpSpPr>
        <a:xfrm>
          <a:off x="0" y="0"/>
          <a:ext cx="0" cy="0"/>
          <a:chOff x="0" y="0"/>
          <a:chExt cx="0" cy="0"/>
        </a:xfrm>
      </p:grpSpPr>
      <p:sp>
        <p:nvSpPr>
          <p:cNvPr id="2" name="Title 1">
            <a:extLst>
              <a:ext uri="{C72D3772-45EC-4EC2-BA96-4FCB9D847A9E}">
                <a16:creationId xmlns:a16="http://schemas.microsoft.com/office/drawing/2010/main" id="{DCE61DD1-5621-41E3-ACBA-FF651297A02A}"/>
              </a:ext>
            </a:extLst>
          </p:cNvPr>
          <p:cNvSpPr>
            <a:spLocks noGrp="true"/>
          </p:cNvSpPr>
          <p:nvPr>
            <p:ph idx="10" type="title"/>
          </p:nvPr>
        </p:nvSpPr>
        <p:spPr>
          <a:xfrm rot="0">
            <a:off x="1484313" y="685800"/>
            <a:ext cx="10018712" cy="2727324"/>
          </a:xfrm>
        </p:spPr>
        <p:txBody>
          <a:bodyPr anchor="ctr" bIns="45720" lIns="91440" rIns="91440" rtlCol="0" tIns="45720" vert="horz">
            <a:normAutofit/>
          </a:bodyPr>
          <a:lstStyle>
            <a:lvl1pPr lvl="0">
              <a:defRPr b="0" dirty="0" lang="en-US">
                <a:latin typeface="+mj-lt"/>
              </a:defRPr>
            </a:lvl1pPr>
          </a:lstStyle>
          <a:p>
            <a:pPr lvl="0" marL="0"/>
            <a:r>
              <a:rPr dirty="0" lang="en-US"/>
              <a:t>Click to edit Master title style</a:t>
            </a:r>
            <a:endParaRPr dirty="0" lang="en-US"/>
          </a:p>
        </p:txBody>
      </p:sp>
      <p:sp>
        <p:nvSpPr>
          <p:cNvPr id="3" name="Text Placeholder 9">
            <a:extLst>
              <a:ext uri="{CC5FDFA1-2EB3-4F62-8C31-1A52D60B8637}">
                <a16:creationId xmlns:a16="http://schemas.microsoft.com/office/drawing/2010/main" id="{3021F5D8-ACF4-489D-AB88-D4D54125200C}"/>
              </a:ext>
            </a:extLst>
          </p:cNvPr>
          <p:cNvSpPr>
            <a:spLocks noGrp="true"/>
          </p:cNvSpPr>
          <p:nvPr>
            <p:ph idx="11" type="body"/>
          </p:nvPr>
        </p:nvSpPr>
        <p:spPr>
          <a:xfrm rot="0">
            <a:off x="1484312" y="3505200"/>
            <a:ext cx="10018713" cy="838200"/>
          </a:xfrm>
        </p:spPr>
        <p:txBody>
          <a:bodyPr anchor="b" bIns="45720" lIns="91440" rIns="91440" rtlCol="0" tIns="45720" vert="horz">
            <a:normAutofit/>
          </a:bodyPr>
          <a:lstStyle>
            <a:lvl1pPr lvl="0">
              <a:buNone/>
              <a:defRPr b="0" cap="none" dirty="0" lang="en-US" sz="2800">
                <a:ln w="3175">
                  <a:noFill/>
                </a:ln>
                <a:solidFill>
                  <a:schemeClr val="tx1"/>
                </a:solidFill>
                <a:latin typeface="+mn-lt"/>
              </a:defRPr>
            </a:lvl1pPr>
          </a:lstStyle>
          <a:p>
            <a:pPr lvl="0" marL="0">
              <a:spcBef>
                <a:spcPct val="0"/>
              </a:spcBef>
              <a:buNone/>
            </a:pPr>
            <a:r>
              <a:rPr dirty="0" lang="en-US"/>
              <a:t>Click to edit Master text styles</a:t>
            </a:r>
            <a:endParaRPr dirty="0" lang="en-US"/>
          </a:p>
        </p:txBody>
      </p:sp>
      <p:sp>
        <p:nvSpPr>
          <p:cNvPr id="4" name="Text Placeholder 2">
            <a:extLst>
              <a:ext uri="{A4CA9CC0-12CE-4F73-8A0B-51147840FD6B}">
                <a16:creationId xmlns:a16="http://schemas.microsoft.com/office/drawing/2010/main" id="{229BE7D9-FF07-4982-832F-D7C29407CB2E}"/>
              </a:ext>
            </a:extLst>
          </p:cNvPr>
          <p:cNvSpPr>
            <a:spLocks noGrp="true"/>
          </p:cNvSpPr>
          <p:nvPr>
            <p:ph idx="12" type="body"/>
          </p:nvPr>
        </p:nvSpPr>
        <p:spPr>
          <a:xfrm rot="0">
            <a:off x="1484311" y="4343400"/>
            <a:ext cx="10018713" cy="1447800"/>
          </a:xfrm>
        </p:spPr>
        <p:txBody>
          <a:bodyPr anchor="t" rtlCol="0" vert="horz">
            <a:normAutofit/>
          </a:bodyPr>
          <a:lstStyle>
            <a:lvl1pPr algn="l" indent="0" lvl="0" marL="0">
              <a:buNone/>
              <a:defRPr dirty="0" lang="en-US" sz="1800">
                <a:solidFill>
                  <a:schemeClr val="tx1"/>
                </a:solidFill>
              </a:defRPr>
            </a:lvl1pPr>
            <a:lvl2pPr indent="0" lvl="1" marL="457200">
              <a:buNone/>
              <a:defRPr dirty="0" lang="en-US" sz="1800">
                <a:solidFill>
                  <a:schemeClr val="tx1">
                    <a:tint val="75000"/>
                  </a:schemeClr>
                </a:solidFill>
              </a:defRPr>
            </a:lvl2pPr>
            <a:lvl3pPr indent="0" lvl="2" marL="914400">
              <a:buNone/>
              <a:defRPr dirty="0" lang="en-US" sz="1600">
                <a:solidFill>
                  <a:schemeClr val="tx1">
                    <a:tint val="75000"/>
                  </a:schemeClr>
                </a:solidFill>
              </a:defRPr>
            </a:lvl3pPr>
            <a:lvl4pPr indent="0" lvl="3" marL="1371600">
              <a:buNone/>
              <a:defRPr dirty="0" lang="en-US" sz="1400">
                <a:solidFill>
                  <a:schemeClr val="tx1">
                    <a:tint val="75000"/>
                  </a:schemeClr>
                </a:solidFill>
              </a:defRPr>
            </a:lvl4pPr>
            <a:lvl5pPr indent="0" lvl="4" marL="1828800">
              <a:buNone/>
              <a:defRPr dirty="0" lang="en-US" sz="1400">
                <a:solidFill>
                  <a:schemeClr val="tx1">
                    <a:tint val="75000"/>
                  </a:schemeClr>
                </a:solidFill>
              </a:defRPr>
            </a:lvl5pPr>
            <a:lvl6pPr indent="0" lvl="5" marL="2286000">
              <a:buNone/>
              <a:defRPr dirty="0" lang="en-US" sz="1400">
                <a:solidFill>
                  <a:schemeClr val="tx1">
                    <a:tint val="75000"/>
                  </a:schemeClr>
                </a:solidFill>
              </a:defRPr>
            </a:lvl6pPr>
            <a:lvl7pPr indent="0" lvl="6" marL="2743200">
              <a:buNone/>
              <a:defRPr dirty="0" lang="en-US" sz="1400">
                <a:solidFill>
                  <a:schemeClr val="tx1">
                    <a:tint val="75000"/>
                  </a:schemeClr>
                </a:solidFill>
              </a:defRPr>
            </a:lvl7pPr>
            <a:lvl8pPr indent="0" lvl="7" marL="3200400">
              <a:buNone/>
              <a:defRPr dirty="0" lang="en-US" sz="1400">
                <a:solidFill>
                  <a:schemeClr val="tx1">
                    <a:tint val="75000"/>
                  </a:schemeClr>
                </a:solidFill>
              </a:defRPr>
            </a:lvl8pPr>
            <a:lvl9pPr indent="0" lvl="8" marL="3657600">
              <a:buNone/>
              <a:defRPr dirty="0" lang="en-US" sz="1400">
                <a:solidFill>
                  <a:schemeClr val="tx1">
                    <a:tint val="75000"/>
                  </a:schemeClr>
                </a:solidFill>
              </a:defRPr>
            </a:lvl9pPr>
          </a:lstStyle>
          <a:p>
            <a:pPr lvl="0"/>
            <a:r>
              <a:rPr dirty="0" lang="en-US"/>
              <a:t>Click to edit Master text styles</a:t>
            </a:r>
            <a:endParaRPr dirty="0" lang="en-US"/>
          </a:p>
        </p:txBody>
      </p:sp>
      <p:sp>
        <p:nvSpPr>
          <p:cNvPr id="5" name="Date Placeholder 3">
            <a:extLst>
              <a:ext uri="{2EC22AF7-079A-4C3B-8A47-67CC1DFDE836}">
                <a16:creationId xmlns:a16="http://schemas.microsoft.com/office/drawing/2010/main" id="{E0BC3101-BB79-439B-993E-F8A3A76C64F7}"/>
              </a:ext>
            </a:extLst>
          </p:cNvPr>
          <p:cNvSpPr>
            <a:spLocks noGrp="true"/>
          </p:cNvSpPr>
          <p:nvPr>
            <p:ph idx="13" sz="half" type="dt"/>
          </p:nvPr>
        </p:nvSpPr>
        <p:spPr/>
        <p:txBody>
          <a:bodyPr rtlCol="0"/>
          <a:lstStyle/>
          <a:p>
            <a:pPr/>
            <a:fld id="{9AB39D75-E90B-4599-B972-FE78ACB8E40D}" type="datetime1">
              <a:t>12/19/2023</a:t>
            </a:fld>
            <a:endParaRPr dirty="0" lang="en-US"/>
          </a:p>
        </p:txBody>
      </p:sp>
      <p:sp>
        <p:nvSpPr>
          <p:cNvPr id="6" name="Footer Placeholder 4">
            <a:extLst>
              <a:ext uri="{65205268-5FB3-434C-A30E-DFC4C6FD9AA4}">
                <a16:creationId xmlns:a16="http://schemas.microsoft.com/office/drawing/2010/main" id="{2998F525-C410-4A9A-A4EA-78D198C19213}"/>
              </a:ext>
            </a:extLst>
          </p:cNvPr>
          <p:cNvSpPr>
            <a:spLocks noGrp="true"/>
          </p:cNvSpPr>
          <p:nvPr>
            <p:ph idx="14" sz="quarter" type="ftr"/>
          </p:nvPr>
        </p:nvSpPr>
        <p:spPr/>
        <p:txBody>
          <a:bodyPr rtlCol="0"/>
          <a:lstStyle/>
          <a:p>
            <a:pPr/>
            <a:r>
              <a:rPr dirty="0" lang="en-US"/>
              <a:t/>
            </a:r>
            <a:endParaRPr dirty="0" lang="en-US"/>
          </a:p>
        </p:txBody>
      </p:sp>
      <p:sp>
        <p:nvSpPr>
          <p:cNvPr id="7" name="Slide Number Placeholder 5">
            <a:extLst>
              <a:ext uri="{8A53957C-2671-4EA8-A004-06BF7D43B1A2}">
                <a16:creationId xmlns:a16="http://schemas.microsoft.com/office/drawing/2010/main" id="{657A8644-1CB5-4C43-8EE3-D261F92A9BE2}"/>
              </a:ext>
            </a:extLst>
          </p:cNvPr>
          <p:cNvSpPr>
            <a:spLocks noGrp="true"/>
          </p:cNvSpPr>
          <p:nvPr>
            <p:ph idx="15" sz="quarter" type="sldNum"/>
          </p:nvPr>
        </p:nvSpPr>
        <p:spPr/>
        <p:txBody>
          <a:bodyPr rtlCol="0"/>
          <a:lstStyle/>
          <a:p>
            <a:pPr/>
            <a:fld id="{6BC258AC-55CC-43AC-A8EC-EA8CA600D992}" type="slidenum"/>
            <a:endParaRPr dirty="0" lang="en-US"/>
          </a:p>
        </p:txBody>
      </p:sp>
    </p:spTree>
    <p:extLst>
      <p:ext uri="{63373F24-E44C-40BF-8141-E79A56177826}">
        <p14:creationId xmlns:p14="http://schemas.microsoft.com/office/powerpoint/2010/main" val="1702984990222"/>
      </p:ext>
    </p:extLst>
  </p:cSld>
  <p:clrMapOvr>
    <a:masterClrMapping/>
  </p:clrMapOvr>
</p:sldLayout>
</file>

<file path=ppt/slideLayouts/slideLayout16.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vertTx">
  <p:cSld name="Title and Vertical Text">
    <p:spTree>
      <p:nvGrpSpPr>
        <p:cNvPr id="1" name=""/>
        <p:cNvGrpSpPr/>
        <p:nvPr/>
      </p:nvGrpSpPr>
      <p:grpSpPr>
        <a:xfrm>
          <a:off x="0" y="0"/>
          <a:ext cx="0" cy="0"/>
          <a:chOff x="0" y="0"/>
          <a:chExt cx="0" cy="0"/>
        </a:xfrm>
      </p:grpSpPr>
      <p:sp>
        <p:nvSpPr>
          <p:cNvPr id="2" name="Title 1">
            <a:extLst>
              <a:ext uri="{7FD1413D-7343-4208-A810-76AE2DC86D8B}">
                <a16:creationId xmlns:a16="http://schemas.microsoft.com/office/drawing/2010/main" id="{3874DA9C-73FB-4D73-8DB4-4F28D37BF71F}"/>
              </a:ext>
            </a:extLst>
          </p:cNvPr>
          <p:cNvSpPr>
            <a:spLocks noGrp="true"/>
          </p:cNvSpPr>
          <p:nvPr>
            <p:ph type="title"/>
          </p:nvPr>
        </p:nvSpPr>
        <p:spPr/>
        <p:txBody>
          <a:bodyPr rtlCol="0"/>
          <a:lstStyle>
            <a:lvl1pPr algn="ctr" lvl="0"/>
          </a:lstStyle>
          <a:p>
            <a:pPr/>
            <a:r>
              <a:rPr dirty="0" lang="en-US"/>
              <a:t>Click to edit Master title style</a:t>
            </a:r>
            <a:endParaRPr dirty="0" lang="en-US"/>
          </a:p>
        </p:txBody>
      </p:sp>
      <p:sp>
        <p:nvSpPr>
          <p:cNvPr id="3" name="Vertical Text Placeholder 2">
            <a:extLst>
              <a:ext uri="{542E3DBF-92C9-45E3-8018-F704F2FD8C33}">
                <a16:creationId xmlns:a16="http://schemas.microsoft.com/office/drawing/2010/main" id="{B06D8832-2FC7-4569-8627-FA417D55D3A1}"/>
              </a:ext>
            </a:extLst>
          </p:cNvPr>
          <p:cNvSpPr>
            <a:spLocks noGrp="true"/>
          </p:cNvSpPr>
          <p:nvPr>
            <p:ph idx="1" type="body"/>
          </p:nvPr>
        </p:nvSpPr>
        <p:spPr/>
        <p:txBody>
          <a:bodyPr anchor="t" rtlCol="0" vert="horz"/>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endParaRPr dirty="0" lang="en-US"/>
          </a:p>
        </p:txBody>
      </p:sp>
      <p:sp>
        <p:nvSpPr>
          <p:cNvPr id="4" name="Date Placeholder 3">
            <a:extLst>
              <a:ext uri="{733283B7-462B-4F27-8AFA-7A74C4B97F78}">
                <a16:creationId xmlns:a16="http://schemas.microsoft.com/office/drawing/2010/main" id="{E64A5472-9D7B-42A0-941A-AA0EF445C533}"/>
              </a:ext>
            </a:extLst>
          </p:cNvPr>
          <p:cNvSpPr>
            <a:spLocks noGrp="true"/>
          </p:cNvSpPr>
          <p:nvPr>
            <p:ph idx="10" sz="half" type="dt"/>
          </p:nvPr>
        </p:nvSpPr>
        <p:spPr/>
        <p:txBody>
          <a:bodyPr rtlCol="0"/>
          <a:lstStyle/>
          <a:p>
            <a:pPr/>
            <a:fld id="{DB36AD9D-87F1-41A8-A17C-6577A9AE1E5A}" type="datetime1">
              <a:t>12/19/2023</a:t>
            </a:fld>
            <a:endParaRPr dirty="0" lang="en-US"/>
          </a:p>
        </p:txBody>
      </p:sp>
      <p:sp>
        <p:nvSpPr>
          <p:cNvPr id="5" name="Footer Placeholder 4">
            <a:extLst>
              <a:ext uri="{92E80083-064E-4653-972E-A391D070B865}">
                <a16:creationId xmlns:a16="http://schemas.microsoft.com/office/drawing/2010/main" id="{80CD7BDF-DBB2-431E-AF16-F42D502DACF4}"/>
              </a:ext>
            </a:extLst>
          </p:cNvPr>
          <p:cNvSpPr>
            <a:spLocks noGrp="true"/>
          </p:cNvSpPr>
          <p:nvPr>
            <p:ph idx="11" sz="quarter" type="ftr"/>
          </p:nvPr>
        </p:nvSpPr>
        <p:spPr/>
        <p:txBody>
          <a:bodyPr rtlCol="0"/>
          <a:lstStyle/>
          <a:p>
            <a:pPr/>
            <a:r>
              <a:rPr dirty="0" lang="en-US"/>
              <a:t/>
            </a:r>
            <a:endParaRPr dirty="0" lang="en-US"/>
          </a:p>
        </p:txBody>
      </p:sp>
      <p:sp>
        <p:nvSpPr>
          <p:cNvPr id="6" name="Slide Number Placeholder 5">
            <a:extLst>
              <a:ext uri="{FE561C50-7047-4A38-8967-6E6494068F23}">
                <a16:creationId xmlns:a16="http://schemas.microsoft.com/office/drawing/2010/main" id="{059D2957-ADC1-4B1F-B70C-90F3CB7EF1EB}"/>
              </a:ext>
            </a:extLst>
          </p:cNvPr>
          <p:cNvSpPr>
            <a:spLocks noGrp="true"/>
          </p:cNvSpPr>
          <p:nvPr>
            <p:ph idx="12" sz="quarter" type="sldNum"/>
          </p:nvPr>
        </p:nvSpPr>
        <p:spPr/>
        <p:txBody>
          <a:bodyPr rtlCol="0"/>
          <a:lstStyle/>
          <a:p>
            <a:pPr/>
            <a:fld id="{BF1CA7AB-7DA0-4D08-8A2E-227C44B6BFF3}" type="slidenum"/>
            <a:endParaRPr dirty="0" lang="en-US"/>
          </a:p>
        </p:txBody>
      </p:sp>
    </p:spTree>
    <p:extLst>
      <p:ext uri="{9A20056D-9917-4A78-99F5-7A5F10B13158}">
        <p14:creationId xmlns:p14="http://schemas.microsoft.com/office/powerpoint/2010/main" val="1702984990224"/>
      </p:ext>
    </p:extLst>
  </p:cSld>
  <p:clrMapOvr>
    <a:masterClrMapping/>
  </p:clrMapOvr>
</p:sldLayout>
</file>

<file path=ppt/slideLayouts/slideLayout17.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vertTitleAndTx">
  <p:cSld name="Vertical Title and Text">
    <p:spTree>
      <p:nvGrpSpPr>
        <p:cNvPr id="1" name=""/>
        <p:cNvGrpSpPr/>
        <p:nvPr/>
      </p:nvGrpSpPr>
      <p:grpSpPr>
        <a:xfrm>
          <a:off x="0" y="0"/>
          <a:ext cx="0" cy="0"/>
          <a:chOff x="0" y="0"/>
          <a:chExt cx="0" cy="0"/>
        </a:xfrm>
      </p:grpSpPr>
      <p:sp>
        <p:nvSpPr>
          <p:cNvPr id="2" name="Vertical Title 1">
            <a:extLst>
              <a:ext uri="{32A6B248-DAD3-49D8-8D57-BD88E1D29B32}">
                <a16:creationId xmlns:a16="http://schemas.microsoft.com/office/drawing/2010/main" id="{E998E55A-4B6B-4D71-A1FA-7B1421196CF4}"/>
              </a:ext>
            </a:extLst>
          </p:cNvPr>
          <p:cNvSpPr>
            <a:spLocks noGrp="true"/>
          </p:cNvSpPr>
          <p:nvPr>
            <p:ph type="title"/>
          </p:nvPr>
        </p:nvSpPr>
        <p:spPr>
          <a:xfrm rot="0">
            <a:off x="9732655" y="685800"/>
            <a:ext cx="1770369" cy="5105400"/>
          </a:xfrm>
        </p:spPr>
        <p:txBody>
          <a:bodyPr rtlCol="0" vert="horz"/>
          <a:lstStyle/>
          <a:p>
            <a:pPr/>
            <a:r>
              <a:rPr dirty="0" lang="en-US"/>
              <a:t>Click to edit Master title style</a:t>
            </a:r>
            <a:endParaRPr dirty="0" lang="en-US"/>
          </a:p>
        </p:txBody>
      </p:sp>
      <p:sp>
        <p:nvSpPr>
          <p:cNvPr id="3" name="Vertical Text Placeholder 2">
            <a:extLst>
              <a:ext uri="{4C905183-E937-474F-AC57-BD9669D8D71E}">
                <a16:creationId xmlns:a16="http://schemas.microsoft.com/office/drawing/2010/main" id="{E55FE5FE-0A5A-4A87-9ABB-A1D2008C0888}"/>
              </a:ext>
            </a:extLst>
          </p:cNvPr>
          <p:cNvSpPr>
            <a:spLocks noGrp="true"/>
          </p:cNvSpPr>
          <p:nvPr>
            <p:ph idx="1" type="body"/>
          </p:nvPr>
        </p:nvSpPr>
        <p:spPr>
          <a:xfrm rot="0">
            <a:off x="1484312" y="685800"/>
            <a:ext cx="8019742" cy="5105400"/>
          </a:xfrm>
        </p:spPr>
        <p:txBody>
          <a:bodyPr anchor="t" rtlCol="0" vert="horz"/>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endParaRPr dirty="0" lang="en-US"/>
          </a:p>
        </p:txBody>
      </p:sp>
      <p:sp>
        <p:nvSpPr>
          <p:cNvPr id="4" name="Date Placeholder 3">
            <a:extLst>
              <a:ext uri="{5AD6A535-5267-444D-9227-CC8B4984CEC0}">
                <a16:creationId xmlns:a16="http://schemas.microsoft.com/office/drawing/2010/main" id="{75E27F1B-C73E-4AF2-AF57-735A4288E479}"/>
              </a:ext>
            </a:extLst>
          </p:cNvPr>
          <p:cNvSpPr>
            <a:spLocks noGrp="true"/>
          </p:cNvSpPr>
          <p:nvPr>
            <p:ph idx="10" sz="half" type="dt"/>
          </p:nvPr>
        </p:nvSpPr>
        <p:spPr/>
        <p:txBody>
          <a:bodyPr rtlCol="0"/>
          <a:lstStyle/>
          <a:p>
            <a:pPr/>
            <a:fld id="{8A1B877F-7E90-4894-8627-BB2655F2279F}" type="datetime1">
              <a:t>12/19/2023</a:t>
            </a:fld>
            <a:endParaRPr dirty="0" lang="en-US"/>
          </a:p>
        </p:txBody>
      </p:sp>
      <p:sp>
        <p:nvSpPr>
          <p:cNvPr id="5" name="Footer Placeholder 4">
            <a:extLst>
              <a:ext uri="{4362CEFB-9ABA-45B6-ACAE-DDA8268A43A6}">
                <a16:creationId xmlns:a16="http://schemas.microsoft.com/office/drawing/2010/main" id="{D2EEA6C5-22BD-472A-B430-148AAD57C22E}"/>
              </a:ext>
            </a:extLst>
          </p:cNvPr>
          <p:cNvSpPr>
            <a:spLocks noGrp="true"/>
          </p:cNvSpPr>
          <p:nvPr>
            <p:ph idx="11" sz="quarter" type="ftr"/>
          </p:nvPr>
        </p:nvSpPr>
        <p:spPr/>
        <p:txBody>
          <a:bodyPr rtlCol="0"/>
          <a:lstStyle/>
          <a:p>
            <a:pPr/>
            <a:r>
              <a:rPr dirty="0" lang="en-US"/>
              <a:t/>
            </a:r>
            <a:endParaRPr dirty="0" lang="en-US"/>
          </a:p>
        </p:txBody>
      </p:sp>
      <p:sp>
        <p:nvSpPr>
          <p:cNvPr id="6" name="Slide Number Placeholder 5">
            <a:extLst>
              <a:ext uri="{B4C428B9-B483-4581-A7D4-F6DC33076C8B}">
                <a16:creationId xmlns:a16="http://schemas.microsoft.com/office/drawing/2010/main" id="{F0EF9494-F7C5-48B6-AF40-009DC075A475}"/>
              </a:ext>
            </a:extLst>
          </p:cNvPr>
          <p:cNvSpPr>
            <a:spLocks noGrp="true"/>
          </p:cNvSpPr>
          <p:nvPr>
            <p:ph idx="12" sz="quarter" type="sldNum"/>
          </p:nvPr>
        </p:nvSpPr>
        <p:spPr/>
        <p:txBody>
          <a:bodyPr rtlCol="0"/>
          <a:lstStyle/>
          <a:p>
            <a:pPr/>
            <a:fld id="{31E7C53C-DD9D-466D-A8A8-D97F698DF057}" type="slidenum"/>
            <a:endParaRPr dirty="0" lang="en-US"/>
          </a:p>
        </p:txBody>
      </p:sp>
    </p:spTree>
    <p:extLst>
      <p:ext uri="{E9BD675F-2096-4555-8BF6-7B4C0EE24C35}">
        <p14:creationId xmlns:p14="http://schemas.microsoft.com/office/powerpoint/2010/main" val="1702984990225"/>
      </p:ext>
    </p:extLst>
  </p:cSld>
  <p:clrMapOvr>
    <a:masterClrMapping/>
  </p:clrMapOvr>
</p:sldLayout>
</file>

<file path=ppt/slideLayouts/slideLayout2.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obj">
  <p:cSld name="Title and Content">
    <p:spTree>
      <p:nvGrpSpPr>
        <p:cNvPr id="1" name=""/>
        <p:cNvGrpSpPr/>
        <p:nvPr/>
      </p:nvGrpSpPr>
      <p:grpSpPr>
        <a:xfrm>
          <a:off x="0" y="0"/>
          <a:ext cx="0" cy="0"/>
          <a:chOff x="0" y="0"/>
          <a:chExt cx="0" cy="0"/>
        </a:xfrm>
      </p:grpSpPr>
      <p:sp>
        <p:nvSpPr>
          <p:cNvPr id="2" name="Title 1">
            <a:extLst>
              <a:ext uri="{4B0CFAEB-CED3-4A81-9B9A-DE793B790452}">
                <a16:creationId xmlns:a16="http://schemas.microsoft.com/office/drawing/2010/main" id="{A04AFF7E-0727-4F42-8919-D9BE5E80E136}"/>
              </a:ext>
            </a:extLst>
          </p:cNvPr>
          <p:cNvSpPr>
            <a:spLocks noGrp="true"/>
          </p:cNvSpPr>
          <p:nvPr>
            <p:ph type="title"/>
          </p:nvPr>
        </p:nvSpPr>
        <p:spPr/>
        <p:txBody>
          <a:bodyPr rtlCol="0"/>
          <a:lstStyle/>
          <a:p>
            <a:pPr/>
            <a:r>
              <a:rPr dirty="0" lang="en-US"/>
              <a:t>Click to edit Master title style</a:t>
            </a:r>
            <a:endParaRPr dirty="0" lang="en-US"/>
          </a:p>
        </p:txBody>
      </p:sp>
      <p:sp>
        <p:nvSpPr>
          <p:cNvPr id="3" name="Content Placeholder 2">
            <a:extLst>
              <a:ext uri="{0F223CE9-CEE1-4185-AF52-B68527448680}">
                <a16:creationId xmlns:a16="http://schemas.microsoft.com/office/drawing/2010/main" id="{D4DB4F61-FBCA-4316-BD09-35B85278A4AA}"/>
              </a:ext>
            </a:extLst>
          </p:cNvPr>
          <p:cNvSpPr>
            <a:spLocks noGrp="true"/>
          </p:cNvSpPr>
          <p:nvPr>
            <p:ph idx="1"/>
          </p:nvPr>
        </p:nvSpPr>
        <p:spPr/>
        <p:txBody>
          <a:bodyPr anchor="ctr" rtlCol="0" vert="horz"/>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endParaRPr dirty="0" lang="en-US"/>
          </a:p>
        </p:txBody>
      </p:sp>
      <p:sp>
        <p:nvSpPr>
          <p:cNvPr id="4" name="Date Placeholder 3">
            <a:extLst>
              <a:ext uri="{53D87490-0DE6-4FD5-A537-4A89560A327D}">
                <a16:creationId xmlns:a16="http://schemas.microsoft.com/office/drawing/2010/main" id="{22647DDA-D6DC-44BB-B019-5D524E234935}"/>
              </a:ext>
            </a:extLst>
          </p:cNvPr>
          <p:cNvSpPr>
            <a:spLocks noGrp="true"/>
          </p:cNvSpPr>
          <p:nvPr>
            <p:ph idx="10" sz="half" type="dt"/>
          </p:nvPr>
        </p:nvSpPr>
        <p:spPr/>
        <p:txBody>
          <a:bodyPr rtlCol="0"/>
          <a:lstStyle/>
          <a:p>
            <a:pPr/>
            <a:fld id="{53EAEE47-B781-4BEA-9156-CC8AB3AE5076}" type="datetime1">
              <a:t>12/19/2023</a:t>
            </a:fld>
            <a:endParaRPr dirty="0" lang="en-US"/>
          </a:p>
        </p:txBody>
      </p:sp>
      <p:sp>
        <p:nvSpPr>
          <p:cNvPr id="5" name="Footer Placeholder 4">
            <a:extLst>
              <a:ext uri="{36586290-3C4C-40B4-B614-B31768726CB7}">
                <a16:creationId xmlns:a16="http://schemas.microsoft.com/office/drawing/2010/main" id="{EA1733F2-D7D1-4C84-ABF3-2EF3300DA476}"/>
              </a:ext>
            </a:extLst>
          </p:cNvPr>
          <p:cNvSpPr>
            <a:spLocks noGrp="true"/>
          </p:cNvSpPr>
          <p:nvPr>
            <p:ph idx="11" sz="quarter" type="ftr"/>
          </p:nvPr>
        </p:nvSpPr>
        <p:spPr/>
        <p:txBody>
          <a:bodyPr rtlCol="0"/>
          <a:lstStyle/>
          <a:p>
            <a:pPr/>
            <a:r>
              <a:rPr dirty="0" lang="en-US"/>
              <a:t/>
            </a:r>
            <a:endParaRPr dirty="0" lang="en-US"/>
          </a:p>
        </p:txBody>
      </p:sp>
      <p:sp>
        <p:nvSpPr>
          <p:cNvPr id="6" name="Slide Number Placeholder 5">
            <a:extLst>
              <a:ext uri="{2FF61C3B-7775-41CA-804E-32D67B14E10B}">
                <a16:creationId xmlns:a16="http://schemas.microsoft.com/office/drawing/2010/main" id="{97D48179-0856-414D-BD91-38EBD441729A}"/>
              </a:ext>
            </a:extLst>
          </p:cNvPr>
          <p:cNvSpPr>
            <a:spLocks noGrp="true"/>
          </p:cNvSpPr>
          <p:nvPr>
            <p:ph idx="12" sz="quarter" type="sldNum"/>
          </p:nvPr>
        </p:nvSpPr>
        <p:spPr>
          <a:xfrm rot="0">
            <a:off x="10951856" y="5867130"/>
            <a:ext cx="551166" cy="365125"/>
          </a:xfrm>
        </p:spPr>
        <p:txBody>
          <a:bodyPr rtlCol="0"/>
          <a:lstStyle/>
          <a:p>
            <a:pPr/>
            <a:fld id="{FB227214-170A-45ED-93CB-D7EB52F50B10}" type="slidenum"/>
            <a:endParaRPr dirty="0" lang="en-US"/>
          </a:p>
        </p:txBody>
      </p:sp>
    </p:spTree>
    <p:extLst>
      <p:ext uri="{FFBB1E4C-74B0-4CC2-9104-FE5AA07F8795}">
        <p14:creationId xmlns:p14="http://schemas.microsoft.com/office/powerpoint/2010/main" val="1702984990197"/>
      </p:ext>
    </p:extLst>
  </p:cSld>
  <p:clrMapOvr>
    <a:masterClrMapping/>
  </p:clrMapOvr>
</p:sldLayout>
</file>

<file path=ppt/slideLayouts/slideLayout3.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secHead">
  <p:cSld name="Section Header">
    <p:spTree>
      <p:nvGrpSpPr>
        <p:cNvPr id="1" name=""/>
        <p:cNvGrpSpPr/>
        <p:nvPr/>
      </p:nvGrpSpPr>
      <p:grpSpPr>
        <a:xfrm>
          <a:off x="0" y="0"/>
          <a:ext cx="0" cy="0"/>
          <a:chOff x="0" y="0"/>
          <a:chExt cx="0" cy="0"/>
        </a:xfrm>
      </p:grpSpPr>
      <p:sp>
        <p:nvSpPr>
          <p:cNvPr id="2" name="Title 1">
            <a:extLst>
              <a:ext uri="{89B59D74-C141-41F7-B308-85565E37725B}">
                <a16:creationId xmlns:a16="http://schemas.microsoft.com/office/drawing/2010/main" id="{D8F56EBC-D8B9-4BB6-950C-32DA3E5CBE3A}"/>
              </a:ext>
            </a:extLst>
          </p:cNvPr>
          <p:cNvSpPr>
            <a:spLocks noGrp="true"/>
          </p:cNvSpPr>
          <p:nvPr>
            <p:ph type="title"/>
          </p:nvPr>
        </p:nvSpPr>
        <p:spPr>
          <a:xfrm rot="0">
            <a:off x="2572279" y="2666998"/>
            <a:ext cx="8930747" cy="2110382"/>
          </a:xfrm>
        </p:spPr>
        <p:txBody>
          <a:bodyPr anchor="b" rtlCol="0" vert="horz"/>
          <a:lstStyle>
            <a:lvl1pPr algn="r" lvl="0">
              <a:defRPr b="0" cap="none" dirty="0" lang="en-US" sz="4000">
                <a:latin typeface="+mj-lt"/>
              </a:defRPr>
            </a:lvl1pPr>
          </a:lstStyle>
          <a:p>
            <a:pPr/>
            <a:r>
              <a:rPr dirty="0" lang="en-US"/>
              <a:t>Click to edit Master title style</a:t>
            </a:r>
            <a:endParaRPr dirty="0" lang="en-US"/>
          </a:p>
        </p:txBody>
      </p:sp>
      <p:sp>
        <p:nvSpPr>
          <p:cNvPr id="3" name="Text Placeholder 2">
            <a:extLst>
              <a:ext uri="{2D747163-5972-4599-9E97-7188C494893F}">
                <a16:creationId xmlns:a16="http://schemas.microsoft.com/office/drawing/2010/main" id="{66867AE9-EDF0-4791-B388-83615F5CF757}"/>
              </a:ext>
            </a:extLst>
          </p:cNvPr>
          <p:cNvSpPr>
            <a:spLocks noGrp="true"/>
          </p:cNvSpPr>
          <p:nvPr>
            <p:ph idx="1" type="body"/>
          </p:nvPr>
        </p:nvSpPr>
        <p:spPr>
          <a:xfrm rot="0">
            <a:off x="2572277" y="4777381"/>
            <a:ext cx="8930748" cy="860400"/>
          </a:xfrm>
        </p:spPr>
        <p:txBody>
          <a:bodyPr anchor="t" rtlCol="0" vert="horz">
            <a:normAutofit/>
          </a:bodyPr>
          <a:lstStyle>
            <a:lvl1pPr algn="r" indent="0" lvl="0" marL="0">
              <a:buNone/>
              <a:defRPr dirty="0" lang="en-US" sz="2000">
                <a:solidFill>
                  <a:schemeClr val="tx1"/>
                </a:solidFill>
              </a:defRPr>
            </a:lvl1pPr>
            <a:lvl2pPr indent="0" lvl="1" marL="457200">
              <a:buNone/>
              <a:defRPr dirty="0" lang="en-US" sz="1800">
                <a:solidFill>
                  <a:schemeClr val="tx1">
                    <a:tint val="75000"/>
                  </a:schemeClr>
                </a:solidFill>
              </a:defRPr>
            </a:lvl2pPr>
            <a:lvl3pPr indent="0" lvl="2" marL="914400">
              <a:buNone/>
              <a:defRPr dirty="0" lang="en-US" sz="1600">
                <a:solidFill>
                  <a:schemeClr val="tx1">
                    <a:tint val="75000"/>
                  </a:schemeClr>
                </a:solidFill>
              </a:defRPr>
            </a:lvl3pPr>
            <a:lvl4pPr indent="0" lvl="3" marL="1371600">
              <a:buNone/>
              <a:defRPr dirty="0" lang="en-US" sz="1400">
                <a:solidFill>
                  <a:schemeClr val="tx1">
                    <a:tint val="75000"/>
                  </a:schemeClr>
                </a:solidFill>
              </a:defRPr>
            </a:lvl4pPr>
            <a:lvl5pPr indent="0" lvl="4" marL="1828800">
              <a:buNone/>
              <a:defRPr dirty="0" lang="en-US" sz="1400">
                <a:solidFill>
                  <a:schemeClr val="tx1">
                    <a:tint val="75000"/>
                  </a:schemeClr>
                </a:solidFill>
              </a:defRPr>
            </a:lvl5pPr>
            <a:lvl6pPr indent="0" lvl="5" marL="2286000">
              <a:buNone/>
              <a:defRPr dirty="0" lang="en-US" sz="1400">
                <a:solidFill>
                  <a:schemeClr val="tx1">
                    <a:tint val="75000"/>
                  </a:schemeClr>
                </a:solidFill>
              </a:defRPr>
            </a:lvl6pPr>
            <a:lvl7pPr indent="0" lvl="6" marL="2743200">
              <a:buNone/>
              <a:defRPr dirty="0" lang="en-US" sz="1400">
                <a:solidFill>
                  <a:schemeClr val="tx1">
                    <a:tint val="75000"/>
                  </a:schemeClr>
                </a:solidFill>
              </a:defRPr>
            </a:lvl7pPr>
            <a:lvl8pPr indent="0" lvl="7" marL="3200400">
              <a:buNone/>
              <a:defRPr dirty="0" lang="en-US" sz="1400">
                <a:solidFill>
                  <a:schemeClr val="tx1">
                    <a:tint val="75000"/>
                  </a:schemeClr>
                </a:solidFill>
              </a:defRPr>
            </a:lvl8pPr>
            <a:lvl9pPr indent="0" lvl="8" marL="3657600">
              <a:buNone/>
              <a:defRPr dirty="0" lang="en-US" sz="1400">
                <a:solidFill>
                  <a:schemeClr val="tx1">
                    <a:tint val="75000"/>
                  </a:schemeClr>
                </a:solidFill>
              </a:defRPr>
            </a:lvl9pPr>
          </a:lstStyle>
          <a:p>
            <a:pPr lvl="0"/>
            <a:r>
              <a:rPr dirty="0" lang="en-US"/>
              <a:t>Click to edit Master text styles</a:t>
            </a:r>
            <a:endParaRPr dirty="0" lang="en-US"/>
          </a:p>
        </p:txBody>
      </p:sp>
      <p:sp>
        <p:nvSpPr>
          <p:cNvPr id="4" name="Date Placeholder 3">
            <a:extLst>
              <a:ext uri="{7F195384-8C92-4C70-A8B1-759FA24AC20E}">
                <a16:creationId xmlns:a16="http://schemas.microsoft.com/office/drawing/2010/main" id="{705D84AC-CD14-466F-832F-FEAF662D7198}"/>
              </a:ext>
            </a:extLst>
          </p:cNvPr>
          <p:cNvSpPr>
            <a:spLocks noGrp="true"/>
          </p:cNvSpPr>
          <p:nvPr>
            <p:ph idx="10" sz="half" type="dt"/>
          </p:nvPr>
        </p:nvSpPr>
        <p:spPr/>
        <p:txBody>
          <a:bodyPr rtlCol="0"/>
          <a:lstStyle/>
          <a:p>
            <a:pPr/>
            <a:fld id="{3D336890-5103-4057-B84B-2834EEB761A7}" type="datetime1">
              <a:t>12/19/2023</a:t>
            </a:fld>
            <a:endParaRPr dirty="0" lang="en-US"/>
          </a:p>
        </p:txBody>
      </p:sp>
      <p:sp>
        <p:nvSpPr>
          <p:cNvPr id="5" name="Footer Placeholder 4">
            <a:extLst>
              <a:ext uri="{34C411B5-77A8-4966-9B79-70A738E5C47E}">
                <a16:creationId xmlns:a16="http://schemas.microsoft.com/office/drawing/2010/main" id="{6B587545-A34D-41DC-AEED-01E1F4D8E13A}"/>
              </a:ext>
            </a:extLst>
          </p:cNvPr>
          <p:cNvSpPr>
            <a:spLocks noGrp="true"/>
          </p:cNvSpPr>
          <p:nvPr>
            <p:ph idx="11" sz="quarter" type="ftr"/>
          </p:nvPr>
        </p:nvSpPr>
        <p:spPr/>
        <p:txBody>
          <a:bodyPr rtlCol="0"/>
          <a:lstStyle/>
          <a:p>
            <a:pPr/>
            <a:r>
              <a:rPr dirty="0" lang="en-US"/>
              <a:t/>
            </a:r>
            <a:endParaRPr dirty="0" lang="en-US"/>
          </a:p>
        </p:txBody>
      </p:sp>
      <p:sp>
        <p:nvSpPr>
          <p:cNvPr id="6" name="Slide Number Placeholder 5">
            <a:extLst>
              <a:ext uri="{69EF8B43-5FCE-4499-835F-10A830051645}">
                <a16:creationId xmlns:a16="http://schemas.microsoft.com/office/drawing/2010/main" id="{3263B079-70FB-436A-B420-6C26737ED202}"/>
              </a:ext>
            </a:extLst>
          </p:cNvPr>
          <p:cNvSpPr>
            <a:spLocks noGrp="true"/>
          </p:cNvSpPr>
          <p:nvPr>
            <p:ph idx="12" sz="quarter" type="sldNum"/>
          </p:nvPr>
        </p:nvSpPr>
        <p:spPr/>
        <p:txBody>
          <a:bodyPr rtlCol="0"/>
          <a:lstStyle/>
          <a:p>
            <a:pPr/>
            <a:fld id="{06D6B1ED-6119-4869-A76E-B38275BE27F6}" type="slidenum"/>
            <a:endParaRPr dirty="0" lang="en-US"/>
          </a:p>
        </p:txBody>
      </p:sp>
    </p:spTree>
    <p:extLst>
      <p:ext uri="{A03EC2A9-97DD-4E7E-BFBE-9D51C82088F6}">
        <p14:creationId xmlns:p14="http://schemas.microsoft.com/office/powerpoint/2010/main" val="1702984990199"/>
      </p:ext>
    </p:extLst>
  </p:cSld>
  <p:clrMapOvr>
    <a:masterClrMapping/>
  </p:clrMapOvr>
</p:sldLayout>
</file>

<file path=ppt/slideLayouts/slideLayout4.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twoObj">
  <p:cSld name="Two Content">
    <p:spTree>
      <p:nvGrpSpPr>
        <p:cNvPr id="1" name=""/>
        <p:cNvGrpSpPr/>
        <p:nvPr/>
      </p:nvGrpSpPr>
      <p:grpSpPr>
        <a:xfrm>
          <a:off x="0" y="0"/>
          <a:ext cx="0" cy="0"/>
          <a:chOff x="0" y="0"/>
          <a:chExt cx="0" cy="0"/>
        </a:xfrm>
      </p:grpSpPr>
      <p:sp>
        <p:nvSpPr>
          <p:cNvPr id="2" name="Title 1">
            <a:extLst>
              <a:ext uri="{C876092D-4B0B-4591-BEE0-019C32CDDEFF}">
                <a16:creationId xmlns:a16="http://schemas.microsoft.com/office/drawing/2010/main" id="{ED0BC20C-0E9E-4341-8F4B-2815FF245592}"/>
              </a:ext>
            </a:extLst>
          </p:cNvPr>
          <p:cNvSpPr>
            <a:spLocks noGrp="true"/>
          </p:cNvSpPr>
          <p:nvPr>
            <p:ph type="title"/>
          </p:nvPr>
        </p:nvSpPr>
        <p:spPr>
          <a:xfrm rot="0">
            <a:off x="1484311" y="685800"/>
            <a:ext cx="10018713" cy="1752599"/>
          </a:xfrm>
        </p:spPr>
        <p:txBody>
          <a:bodyPr rtlCol="0"/>
          <a:lstStyle/>
          <a:p>
            <a:pPr/>
            <a:r>
              <a:rPr dirty="0" lang="en-US"/>
              <a:t>Click to edit Master title style</a:t>
            </a:r>
            <a:endParaRPr dirty="0" lang="en-US"/>
          </a:p>
        </p:txBody>
      </p:sp>
      <p:sp>
        <p:nvSpPr>
          <p:cNvPr id="3" name="Content Placeholder 2">
            <a:extLst>
              <a:ext uri="{86E27538-A75A-4A85-A9CE-AD12D076ACA3}">
                <a16:creationId xmlns:a16="http://schemas.microsoft.com/office/drawing/2010/main" id="{AC51A61D-F834-402B-B3F8-19AADC60FA24}"/>
              </a:ext>
            </a:extLst>
          </p:cNvPr>
          <p:cNvSpPr>
            <a:spLocks noGrp="true"/>
          </p:cNvSpPr>
          <p:nvPr>
            <p:ph idx="1"/>
          </p:nvPr>
        </p:nvSpPr>
        <p:spPr>
          <a:xfrm rot="0">
            <a:off x="1484312" y="2666998"/>
            <a:ext cx="4895054" cy="3124201"/>
          </a:xfrm>
        </p:spPr>
        <p:txBody>
          <a:bodyPr rtlCol="0" vert="horz">
            <a:normAutofit/>
          </a:bodyPr>
          <a:lstStyle>
            <a:lvl1pPr lvl="0">
              <a:defRPr dirty="0" lang="en-US" sz="1800"/>
            </a:lvl1pPr>
            <a:lvl2pPr lvl="1">
              <a:defRPr dirty="0" lang="en-US" sz="1600"/>
            </a:lvl2pPr>
            <a:lvl3pPr lvl="2">
              <a:defRPr dirty="0" lang="en-US" sz="1400"/>
            </a:lvl3pPr>
            <a:lvl4pPr lvl="3">
              <a:defRPr dirty="0" lang="en-US" sz="1200"/>
            </a:lvl4pPr>
            <a:lvl5pPr lvl="4">
              <a:defRPr dirty="0" lang="en-US" sz="1200"/>
            </a:lvl5pPr>
            <a:lvl6pPr lvl="5">
              <a:defRPr dirty="0" lang="en-US" sz="1200"/>
            </a:lvl6pPr>
            <a:lvl7pPr lvl="6">
              <a:defRPr dirty="0" lang="en-US" sz="1200"/>
            </a:lvl7pPr>
            <a:lvl8pPr lvl="7">
              <a:defRPr dirty="0" lang="en-US" sz="1200"/>
            </a:lvl8pPr>
            <a:lvl9pPr lvl="8">
              <a:defRPr dirty="0" lang="en-US" sz="1200"/>
            </a:lvl9p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endParaRPr dirty="0" lang="en-US"/>
          </a:p>
        </p:txBody>
      </p:sp>
      <p:sp>
        <p:nvSpPr>
          <p:cNvPr id="4" name="Content Placeholder 3">
            <a:extLst>
              <a:ext uri="{2FAA73CF-CFE5-4190-9635-2350BDE35754}">
                <a16:creationId xmlns:a16="http://schemas.microsoft.com/office/drawing/2010/main" id="{CB70C584-AD0F-4E3F-B541-03BCB4AA7D0D}"/>
              </a:ext>
            </a:extLst>
          </p:cNvPr>
          <p:cNvSpPr>
            <a:spLocks noGrp="true"/>
          </p:cNvSpPr>
          <p:nvPr>
            <p:ph idx="2"/>
          </p:nvPr>
        </p:nvSpPr>
        <p:spPr>
          <a:xfrm rot="0">
            <a:off x="6607967" y="2667000"/>
            <a:ext cx="4895056" cy="3124200"/>
          </a:xfrm>
        </p:spPr>
        <p:txBody>
          <a:bodyPr rtlCol="0" vert="horz">
            <a:normAutofit/>
          </a:bodyPr>
          <a:lstStyle>
            <a:lvl1pPr lvl="0">
              <a:defRPr dirty="0" lang="en-US" sz="1800"/>
            </a:lvl1pPr>
            <a:lvl2pPr lvl="1">
              <a:defRPr dirty="0" lang="en-US" sz="1600"/>
            </a:lvl2pPr>
            <a:lvl3pPr lvl="2">
              <a:defRPr dirty="0" lang="en-US" sz="1400"/>
            </a:lvl3pPr>
            <a:lvl4pPr lvl="3">
              <a:defRPr dirty="0" lang="en-US" sz="1200"/>
            </a:lvl4pPr>
            <a:lvl5pPr lvl="4">
              <a:defRPr dirty="0" lang="en-US" sz="1200"/>
            </a:lvl5pPr>
            <a:lvl6pPr lvl="5">
              <a:defRPr dirty="0" lang="en-US" sz="1200"/>
            </a:lvl6pPr>
            <a:lvl7pPr lvl="6">
              <a:defRPr dirty="0" lang="en-US" sz="1200"/>
            </a:lvl7pPr>
            <a:lvl8pPr lvl="7">
              <a:defRPr dirty="0" lang="en-US" sz="1200"/>
            </a:lvl8pPr>
            <a:lvl9pPr lvl="8">
              <a:defRPr dirty="0" lang="en-US" sz="1200"/>
            </a:lvl9p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endParaRPr dirty="0" lang="en-US"/>
          </a:p>
        </p:txBody>
      </p:sp>
      <p:sp>
        <p:nvSpPr>
          <p:cNvPr id="5" name="Date Placeholder 4">
            <a:extLst>
              <a:ext uri="{87801326-2702-42FA-A612-3A2277707D8C}">
                <a16:creationId xmlns:a16="http://schemas.microsoft.com/office/drawing/2010/main" id="{A34537A7-58BD-4F4E-BF4A-CE02E1DBF4AC}"/>
              </a:ext>
            </a:extLst>
          </p:cNvPr>
          <p:cNvSpPr>
            <a:spLocks noGrp="true"/>
          </p:cNvSpPr>
          <p:nvPr>
            <p:ph idx="10" sz="half" type="dt"/>
          </p:nvPr>
        </p:nvSpPr>
        <p:spPr/>
        <p:txBody>
          <a:bodyPr rtlCol="0"/>
          <a:lstStyle/>
          <a:p>
            <a:pPr/>
            <a:fld id="{75409297-D963-4CCB-AE58-40021134EC47}" type="datetime1">
              <a:t>12/19/2023</a:t>
            </a:fld>
            <a:endParaRPr dirty="0" lang="en-US"/>
          </a:p>
        </p:txBody>
      </p:sp>
      <p:sp>
        <p:nvSpPr>
          <p:cNvPr id="6" name="Footer Placeholder 5">
            <a:extLst>
              <a:ext uri="{858FD729-DCB0-408E-B9C2-E4B5FD5CF652}">
                <a16:creationId xmlns:a16="http://schemas.microsoft.com/office/drawing/2010/main" id="{E33D6E16-DF72-4505-8D17-6CBC666F699F}"/>
              </a:ext>
            </a:extLst>
          </p:cNvPr>
          <p:cNvSpPr>
            <a:spLocks noGrp="true"/>
          </p:cNvSpPr>
          <p:nvPr>
            <p:ph idx="11" sz="quarter" type="ftr"/>
          </p:nvPr>
        </p:nvSpPr>
        <p:spPr/>
        <p:txBody>
          <a:bodyPr rtlCol="0"/>
          <a:lstStyle/>
          <a:p>
            <a:pPr/>
            <a:r>
              <a:rPr dirty="0" lang="en-US"/>
              <a:t/>
            </a:r>
            <a:endParaRPr dirty="0" lang="en-US"/>
          </a:p>
        </p:txBody>
      </p:sp>
      <p:sp>
        <p:nvSpPr>
          <p:cNvPr id="7" name="Slide Number Placeholder 6">
            <a:extLst>
              <a:ext uri="{97C45E9B-469E-456D-A46D-423067781A7D}">
                <a16:creationId xmlns:a16="http://schemas.microsoft.com/office/drawing/2010/main" id="{B67BBF7D-3140-437D-AB6F-EDA4762A4E1C}"/>
              </a:ext>
            </a:extLst>
          </p:cNvPr>
          <p:cNvSpPr>
            <a:spLocks noGrp="true"/>
          </p:cNvSpPr>
          <p:nvPr>
            <p:ph idx="12" sz="quarter" type="sldNum"/>
          </p:nvPr>
        </p:nvSpPr>
        <p:spPr/>
        <p:txBody>
          <a:bodyPr rtlCol="0"/>
          <a:lstStyle/>
          <a:p>
            <a:pPr/>
            <a:fld id="{CED171F5-8CA9-4731-AA06-7DFA9463EF45}" type="slidenum"/>
            <a:endParaRPr dirty="0" lang="en-US"/>
          </a:p>
        </p:txBody>
      </p:sp>
    </p:spTree>
    <p:extLst>
      <p:ext uri="{530C79B9-68C0-40CD-8331-5A965457F2EC}">
        <p14:creationId xmlns:p14="http://schemas.microsoft.com/office/powerpoint/2010/main" val="1702984990200"/>
      </p:ext>
    </p:extLst>
  </p:cSld>
  <p:clrMapOvr>
    <a:masterClrMapping/>
  </p:clrMapOvr>
</p:sldLayout>
</file>

<file path=ppt/slideLayouts/slideLayout5.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twoTxTwoObj">
  <p:cSld name="Comparison">
    <p:spTree>
      <p:nvGrpSpPr>
        <p:cNvPr id="1" name=""/>
        <p:cNvGrpSpPr/>
        <p:nvPr/>
      </p:nvGrpSpPr>
      <p:grpSpPr>
        <a:xfrm>
          <a:off x="0" y="0"/>
          <a:ext cx="0" cy="0"/>
          <a:chOff x="0" y="0"/>
          <a:chExt cx="0" cy="0"/>
        </a:xfrm>
      </p:grpSpPr>
      <p:sp>
        <p:nvSpPr>
          <p:cNvPr id="2" name="Title 1">
            <a:extLst>
              <a:ext uri="{7925981C-B460-4004-9EFE-6E47A2CC7089}">
                <a16:creationId xmlns:a16="http://schemas.microsoft.com/office/drawing/2010/main" id="{5516E102-D243-40FC-AF56-8D013A82A1B7}"/>
              </a:ext>
            </a:extLst>
          </p:cNvPr>
          <p:cNvSpPr>
            <a:spLocks noGrp="true"/>
          </p:cNvSpPr>
          <p:nvPr>
            <p:ph type="title"/>
          </p:nvPr>
        </p:nvSpPr>
        <p:spPr/>
        <p:txBody>
          <a:bodyPr rtlCol="0"/>
          <a:lstStyle>
            <a:lvl1pPr lvl="0"/>
          </a:lstStyle>
          <a:p>
            <a:pPr/>
            <a:r>
              <a:rPr dirty="0" lang="en-US"/>
              <a:t>Click to edit Master title style</a:t>
            </a:r>
            <a:endParaRPr dirty="0" lang="en-US"/>
          </a:p>
        </p:txBody>
      </p:sp>
      <p:sp>
        <p:nvSpPr>
          <p:cNvPr id="3" name="Text Placeholder 2">
            <a:extLst>
              <a:ext uri="{A684728F-7D05-4625-AB64-CA395E034DDA}">
                <a16:creationId xmlns:a16="http://schemas.microsoft.com/office/drawing/2010/main" id="{2578CAFB-37B1-4AF1-A1BE-AD96C111DC52}"/>
              </a:ext>
            </a:extLst>
          </p:cNvPr>
          <p:cNvSpPr>
            <a:spLocks noGrp="true"/>
          </p:cNvSpPr>
          <p:nvPr>
            <p:ph idx="1" type="body"/>
          </p:nvPr>
        </p:nvSpPr>
        <p:spPr>
          <a:xfrm rot="0">
            <a:off x="1772179" y="2658533"/>
            <a:ext cx="4607188" cy="576262"/>
          </a:xfrm>
        </p:spPr>
        <p:txBody>
          <a:bodyPr anchor="b" rtlCol="0" vert="horz">
            <a:noAutofit/>
          </a:bodyPr>
          <a:lstStyle>
            <a:lvl1pPr indent="0" lvl="0" marL="0">
              <a:buNone/>
              <a:defRPr b="0" dirty="0" lang="en-US" sz="2800">
                <a:solidFill>
                  <a:schemeClr val="accent1">
                    <a:lumMod val="75000"/>
                  </a:schemeClr>
                </a:solidFill>
                <a:latin typeface="+mn-lt"/>
              </a:defRPr>
            </a:lvl1pPr>
            <a:lvl2pPr indent="0" lvl="1" marL="457200">
              <a:buNone/>
              <a:defRPr b="1" dirty="0" lang="en-US" sz="2000">
                <a:latin typeface="+mn-lt"/>
              </a:defRPr>
            </a:lvl2pPr>
            <a:lvl3pPr indent="0" lvl="2" marL="914400">
              <a:buNone/>
              <a:defRPr b="1" dirty="0" lang="en-US" sz="1800">
                <a:latin typeface="+mn-lt"/>
              </a:defRPr>
            </a:lvl3pPr>
            <a:lvl4pPr indent="0" lvl="3" marL="1371600">
              <a:buNone/>
              <a:defRPr b="1" dirty="0" lang="en-US" sz="1600">
                <a:latin typeface="+mn-lt"/>
              </a:defRPr>
            </a:lvl4pPr>
            <a:lvl5pPr indent="0" lvl="4" marL="1828800">
              <a:buNone/>
              <a:defRPr b="1" dirty="0" lang="en-US" sz="1600">
                <a:latin typeface="+mn-lt"/>
              </a:defRPr>
            </a:lvl5pPr>
            <a:lvl6pPr indent="0" lvl="5" marL="2286000">
              <a:buNone/>
              <a:defRPr b="1" dirty="0" lang="en-US" sz="1600">
                <a:latin typeface="+mn-lt"/>
              </a:defRPr>
            </a:lvl6pPr>
            <a:lvl7pPr indent="0" lvl="6" marL="2743200">
              <a:buNone/>
              <a:defRPr b="1" dirty="0" lang="en-US" sz="1600">
                <a:latin typeface="+mn-lt"/>
              </a:defRPr>
            </a:lvl7pPr>
            <a:lvl8pPr indent="0" lvl="7" marL="3200400">
              <a:buNone/>
              <a:defRPr b="1" dirty="0" lang="en-US" sz="1600">
                <a:latin typeface="+mn-lt"/>
              </a:defRPr>
            </a:lvl8pPr>
            <a:lvl9pPr indent="0" lvl="8" marL="3657600">
              <a:buNone/>
              <a:defRPr b="1" dirty="0" lang="en-US" sz="1600">
                <a:latin typeface="+mn-lt"/>
              </a:defRPr>
            </a:lvl9pPr>
          </a:lstStyle>
          <a:p>
            <a:pPr lvl="0"/>
            <a:r>
              <a:rPr dirty="0" lang="en-US"/>
              <a:t>Click to edit Master text styles</a:t>
            </a:r>
            <a:endParaRPr dirty="0" lang="en-US"/>
          </a:p>
        </p:txBody>
      </p:sp>
      <p:sp>
        <p:nvSpPr>
          <p:cNvPr id="4" name="Content Placeholder 3">
            <a:extLst>
              <a:ext uri="{1A89B2DC-887B-4C34-9DF6-84B339375530}">
                <a16:creationId xmlns:a16="http://schemas.microsoft.com/office/drawing/2010/main" id="{1AE1610B-AD80-46F2-9DC6-57E558D75E16}"/>
              </a:ext>
            </a:extLst>
          </p:cNvPr>
          <p:cNvSpPr>
            <a:spLocks noGrp="true"/>
          </p:cNvSpPr>
          <p:nvPr>
            <p:ph idx="2"/>
          </p:nvPr>
        </p:nvSpPr>
        <p:spPr>
          <a:xfrm rot="0">
            <a:off x="1484311" y="3335337"/>
            <a:ext cx="4895056" cy="2455862"/>
          </a:xfrm>
        </p:spPr>
        <p:txBody>
          <a:bodyPr anchor="t" rtlCol="0" vert="horz">
            <a:normAutofit/>
          </a:bodyPr>
          <a:lstStyle>
            <a:lvl1pPr lvl="0">
              <a:defRPr dirty="0" lang="en-US" sz="1800"/>
            </a:lvl1pPr>
            <a:lvl2pPr lvl="1">
              <a:defRPr dirty="0" lang="en-US" sz="1600"/>
            </a:lvl2pPr>
            <a:lvl3pPr lvl="2">
              <a:defRPr dirty="0" lang="en-US" sz="1400"/>
            </a:lvl3pPr>
            <a:lvl4pPr lvl="3">
              <a:defRPr dirty="0" lang="en-US" sz="1200"/>
            </a:lvl4pPr>
            <a:lvl5pPr lvl="4">
              <a:defRPr dirty="0" lang="en-US" sz="1200"/>
            </a:lvl5pPr>
            <a:lvl6pPr lvl="5">
              <a:defRPr dirty="0" lang="en-US" sz="1200"/>
            </a:lvl6pPr>
            <a:lvl7pPr lvl="6">
              <a:defRPr dirty="0" lang="en-US" sz="1200"/>
            </a:lvl7pPr>
            <a:lvl8pPr lvl="7">
              <a:defRPr dirty="0" lang="en-US" sz="1200"/>
            </a:lvl8pPr>
            <a:lvl9pPr lvl="8">
              <a:defRPr dirty="0" lang="en-US" sz="1200"/>
            </a:lvl9p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endParaRPr dirty="0" lang="en-US"/>
          </a:p>
        </p:txBody>
      </p:sp>
      <p:sp>
        <p:nvSpPr>
          <p:cNvPr id="5" name="Text Placeholder 4">
            <a:extLst>
              <a:ext uri="{C5F3D262-801B-4679-B851-525747AC8F88}">
                <a16:creationId xmlns:a16="http://schemas.microsoft.com/office/drawing/2010/main" id="{3E80443E-FB05-43D6-8A59-8017EC9810C7}"/>
              </a:ext>
            </a:extLst>
          </p:cNvPr>
          <p:cNvSpPr>
            <a:spLocks noGrp="true"/>
          </p:cNvSpPr>
          <p:nvPr>
            <p:ph idx="3" type="body"/>
          </p:nvPr>
        </p:nvSpPr>
        <p:spPr>
          <a:xfrm rot="0">
            <a:off x="6880486" y="2667000"/>
            <a:ext cx="4622537" cy="576262"/>
          </a:xfrm>
        </p:spPr>
        <p:txBody>
          <a:bodyPr anchor="b" rtlCol="0" vert="horz">
            <a:noAutofit/>
          </a:bodyPr>
          <a:lstStyle>
            <a:lvl1pPr indent="0" lvl="0" marL="0">
              <a:buNone/>
              <a:defRPr b="0" dirty="0" lang="en-US" sz="2800">
                <a:solidFill>
                  <a:schemeClr val="accent1">
                    <a:lumMod val="75000"/>
                  </a:schemeClr>
                </a:solidFill>
                <a:latin typeface="+mn-lt"/>
              </a:defRPr>
            </a:lvl1pPr>
            <a:lvl2pPr indent="0" lvl="1" marL="457200">
              <a:buNone/>
              <a:defRPr b="1" dirty="0" lang="en-US" sz="2000">
                <a:latin typeface="+mn-lt"/>
              </a:defRPr>
            </a:lvl2pPr>
            <a:lvl3pPr indent="0" lvl="2" marL="914400">
              <a:buNone/>
              <a:defRPr b="1" dirty="0" lang="en-US" sz="1800">
                <a:latin typeface="+mn-lt"/>
              </a:defRPr>
            </a:lvl3pPr>
            <a:lvl4pPr indent="0" lvl="3" marL="1371600">
              <a:buNone/>
              <a:defRPr b="1" dirty="0" lang="en-US" sz="1600">
                <a:latin typeface="+mn-lt"/>
              </a:defRPr>
            </a:lvl4pPr>
            <a:lvl5pPr indent="0" lvl="4" marL="1828800">
              <a:buNone/>
              <a:defRPr b="1" dirty="0" lang="en-US" sz="1600">
                <a:latin typeface="+mn-lt"/>
              </a:defRPr>
            </a:lvl5pPr>
            <a:lvl6pPr indent="0" lvl="5" marL="2286000">
              <a:buNone/>
              <a:defRPr b="1" dirty="0" lang="en-US" sz="1600">
                <a:latin typeface="+mn-lt"/>
              </a:defRPr>
            </a:lvl6pPr>
            <a:lvl7pPr indent="0" lvl="6" marL="2743200">
              <a:buNone/>
              <a:defRPr b="1" dirty="0" lang="en-US" sz="1600">
                <a:latin typeface="+mn-lt"/>
              </a:defRPr>
            </a:lvl7pPr>
            <a:lvl8pPr indent="0" lvl="7" marL="3200400">
              <a:buNone/>
              <a:defRPr b="1" dirty="0" lang="en-US" sz="1600">
                <a:latin typeface="+mn-lt"/>
              </a:defRPr>
            </a:lvl8pPr>
            <a:lvl9pPr indent="0" lvl="8" marL="3657600">
              <a:buNone/>
              <a:defRPr b="1" dirty="0" lang="en-US" sz="1600">
                <a:latin typeface="+mn-lt"/>
              </a:defRPr>
            </a:lvl9pPr>
          </a:lstStyle>
          <a:p>
            <a:pPr lvl="0"/>
            <a:r>
              <a:rPr dirty="0" lang="en-US"/>
              <a:t>Click to edit Master text styles</a:t>
            </a:r>
            <a:endParaRPr dirty="0" lang="en-US"/>
          </a:p>
        </p:txBody>
      </p:sp>
      <p:sp>
        <p:nvSpPr>
          <p:cNvPr id="6" name="Content Placeholder 5">
            <a:extLst>
              <a:ext uri="{787CFA87-E2EE-42C3-BAB0-7A07AED8A04A}">
                <a16:creationId xmlns:a16="http://schemas.microsoft.com/office/drawing/2010/main" id="{1B73E3CE-899D-4DA5-B5FC-54C9B9E40C30}"/>
              </a:ext>
            </a:extLst>
          </p:cNvPr>
          <p:cNvSpPr>
            <a:spLocks noGrp="true"/>
          </p:cNvSpPr>
          <p:nvPr>
            <p:ph idx="4"/>
          </p:nvPr>
        </p:nvSpPr>
        <p:spPr>
          <a:xfrm rot="0">
            <a:off x="6607967" y="3335337"/>
            <a:ext cx="4895056" cy="2455862"/>
          </a:xfrm>
        </p:spPr>
        <p:txBody>
          <a:bodyPr anchor="t" rtlCol="0" vert="horz">
            <a:normAutofit/>
          </a:bodyPr>
          <a:lstStyle>
            <a:lvl1pPr lvl="0">
              <a:defRPr dirty="0" lang="en-US" sz="1800"/>
            </a:lvl1pPr>
            <a:lvl2pPr lvl="1">
              <a:defRPr dirty="0" lang="en-US" sz="1600"/>
            </a:lvl2pPr>
            <a:lvl3pPr lvl="2">
              <a:defRPr dirty="0" lang="en-US" sz="1400"/>
            </a:lvl3pPr>
            <a:lvl4pPr lvl="3">
              <a:defRPr dirty="0" lang="en-US" sz="1200"/>
            </a:lvl4pPr>
            <a:lvl5pPr lvl="4">
              <a:defRPr dirty="0" lang="en-US" sz="1200"/>
            </a:lvl5pPr>
            <a:lvl6pPr lvl="5">
              <a:defRPr dirty="0" lang="en-US" sz="1200"/>
            </a:lvl6pPr>
            <a:lvl7pPr lvl="6">
              <a:defRPr dirty="0" lang="en-US" sz="1200"/>
            </a:lvl7pPr>
            <a:lvl8pPr lvl="7">
              <a:defRPr dirty="0" lang="en-US" sz="1200"/>
            </a:lvl8pPr>
            <a:lvl9pPr lvl="8">
              <a:defRPr dirty="0" lang="en-US" sz="1200"/>
            </a:lvl9p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endParaRPr dirty="0" lang="en-US"/>
          </a:p>
        </p:txBody>
      </p:sp>
      <p:sp>
        <p:nvSpPr>
          <p:cNvPr id="7" name="Date Placeholder 6">
            <a:extLst>
              <a:ext uri="{7AFB1C0A-FB13-4D3F-8722-087E3CE22877}">
                <a16:creationId xmlns:a16="http://schemas.microsoft.com/office/drawing/2010/main" id="{ECBB868E-28E6-4303-8310-6790BA696A18}"/>
              </a:ext>
            </a:extLst>
          </p:cNvPr>
          <p:cNvSpPr>
            <a:spLocks noGrp="true"/>
          </p:cNvSpPr>
          <p:nvPr>
            <p:ph idx="10" sz="half" type="dt"/>
          </p:nvPr>
        </p:nvSpPr>
        <p:spPr/>
        <p:txBody>
          <a:bodyPr rtlCol="0"/>
          <a:lstStyle/>
          <a:p>
            <a:pPr/>
            <a:fld id="{E70BAD75-C671-4C17-9E70-09000C5AAA6A}" type="datetime1">
              <a:t>12/19/2023</a:t>
            </a:fld>
            <a:endParaRPr dirty="0" lang="en-US"/>
          </a:p>
        </p:txBody>
      </p:sp>
      <p:sp>
        <p:nvSpPr>
          <p:cNvPr id="8" name="Footer Placeholder 7">
            <a:extLst>
              <a:ext uri="{59D9E442-270B-49A2-8C44-DAAA94C38EAC}">
                <a16:creationId xmlns:a16="http://schemas.microsoft.com/office/drawing/2010/main" id="{4AB87156-08B5-44D8-8424-9DC227AC7188}"/>
              </a:ext>
            </a:extLst>
          </p:cNvPr>
          <p:cNvSpPr>
            <a:spLocks noGrp="true"/>
          </p:cNvSpPr>
          <p:nvPr>
            <p:ph idx="11" sz="quarter" type="ftr"/>
          </p:nvPr>
        </p:nvSpPr>
        <p:spPr/>
        <p:txBody>
          <a:bodyPr rtlCol="0"/>
          <a:lstStyle/>
          <a:p>
            <a:pPr/>
            <a:r>
              <a:rPr dirty="0" lang="en-US"/>
              <a:t/>
            </a:r>
            <a:endParaRPr dirty="0" lang="en-US"/>
          </a:p>
        </p:txBody>
      </p:sp>
      <p:sp>
        <p:nvSpPr>
          <p:cNvPr id="9" name="Slide Number Placeholder 8">
            <a:extLst>
              <a:ext uri="{1F01B7D7-E98E-4BB9-84C2-2FBCD64653C5}">
                <a16:creationId xmlns:a16="http://schemas.microsoft.com/office/drawing/2010/main" id="{32E0A81A-4863-4DE5-B29E-282015258A0D}"/>
              </a:ext>
            </a:extLst>
          </p:cNvPr>
          <p:cNvSpPr>
            <a:spLocks noGrp="true"/>
          </p:cNvSpPr>
          <p:nvPr>
            <p:ph idx="12" sz="quarter" type="sldNum"/>
          </p:nvPr>
        </p:nvSpPr>
        <p:spPr/>
        <p:txBody>
          <a:bodyPr rtlCol="0"/>
          <a:lstStyle/>
          <a:p>
            <a:pPr/>
            <a:fld id="{463448DE-0F01-45B8-8C95-C27E7BCB4668}" type="slidenum"/>
            <a:endParaRPr dirty="0" lang="en-US"/>
          </a:p>
        </p:txBody>
      </p:sp>
    </p:spTree>
    <p:extLst>
      <p:ext uri="{1CBC6BA4-008B-46AA-9FCA-A35E6601C944}">
        <p14:creationId xmlns:p14="http://schemas.microsoft.com/office/powerpoint/2010/main" val="1702984990203"/>
      </p:ext>
    </p:extLst>
  </p:cSld>
  <p:clrMapOvr>
    <a:masterClrMapping/>
  </p:clrMapOvr>
</p:sldLayout>
</file>

<file path=ppt/slideLayouts/slideLayout6.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titleOnly">
  <p:cSld name="Title Only">
    <p:spTree>
      <p:nvGrpSpPr>
        <p:cNvPr id="1" name=""/>
        <p:cNvGrpSpPr/>
        <p:nvPr/>
      </p:nvGrpSpPr>
      <p:grpSpPr>
        <a:xfrm>
          <a:off x="0" y="0"/>
          <a:ext cx="0" cy="0"/>
          <a:chOff x="0" y="0"/>
          <a:chExt cx="0" cy="0"/>
        </a:xfrm>
      </p:grpSpPr>
      <p:sp>
        <p:nvSpPr>
          <p:cNvPr id="2" name="Title 1">
            <a:extLst>
              <a:ext uri="{A144CA57-0D9E-4B8C-8396-58A0FA464770}">
                <a16:creationId xmlns:a16="http://schemas.microsoft.com/office/drawing/2010/main" id="{640E2463-607B-4AE7-B203-311A613EB8AB}"/>
              </a:ext>
            </a:extLst>
          </p:cNvPr>
          <p:cNvSpPr>
            <a:spLocks noGrp="true"/>
          </p:cNvSpPr>
          <p:nvPr>
            <p:ph type="title"/>
          </p:nvPr>
        </p:nvSpPr>
        <p:spPr/>
        <p:txBody>
          <a:bodyPr rtlCol="0"/>
          <a:lstStyle/>
          <a:p>
            <a:pPr/>
            <a:r>
              <a:rPr dirty="0" lang="en-US"/>
              <a:t>Click to edit Master title style</a:t>
            </a:r>
            <a:endParaRPr dirty="0" lang="en-US"/>
          </a:p>
        </p:txBody>
      </p:sp>
      <p:sp>
        <p:nvSpPr>
          <p:cNvPr id="3" name="Date Placeholder 2">
            <a:extLst>
              <a:ext uri="{E394F69C-E73C-409B-9CA4-E25EAF718564}">
                <a16:creationId xmlns:a16="http://schemas.microsoft.com/office/drawing/2010/main" id="{75898628-122E-466D-98CB-E8FA7DB7AB31}"/>
              </a:ext>
            </a:extLst>
          </p:cNvPr>
          <p:cNvSpPr>
            <a:spLocks noGrp="true"/>
          </p:cNvSpPr>
          <p:nvPr>
            <p:ph idx="10" sz="half" type="dt"/>
          </p:nvPr>
        </p:nvSpPr>
        <p:spPr/>
        <p:txBody>
          <a:bodyPr rtlCol="0"/>
          <a:lstStyle/>
          <a:p>
            <a:pPr/>
            <a:fld id="{88960160-B79B-45B5-8FBA-9E96C1789F2D}" type="datetime1">
              <a:t>12/19/2023</a:t>
            </a:fld>
            <a:endParaRPr dirty="0" lang="en-US"/>
          </a:p>
        </p:txBody>
      </p:sp>
      <p:sp>
        <p:nvSpPr>
          <p:cNvPr id="4" name="Footer Placeholder 3">
            <a:extLst>
              <a:ext uri="{6C47B7A0-0159-4024-9E1D-5F6A7E93DA83}">
                <a16:creationId xmlns:a16="http://schemas.microsoft.com/office/drawing/2010/main" id="{6481F18F-4907-40B9-BB72-88FDA8492CCB}"/>
              </a:ext>
            </a:extLst>
          </p:cNvPr>
          <p:cNvSpPr>
            <a:spLocks noGrp="true"/>
          </p:cNvSpPr>
          <p:nvPr>
            <p:ph idx="11" sz="quarter" type="ftr"/>
          </p:nvPr>
        </p:nvSpPr>
        <p:spPr/>
        <p:txBody>
          <a:bodyPr rtlCol="0"/>
          <a:lstStyle/>
          <a:p>
            <a:pPr/>
            <a:r>
              <a:rPr dirty="0" lang="en-US"/>
              <a:t/>
            </a:r>
            <a:endParaRPr dirty="0" lang="en-US"/>
          </a:p>
        </p:txBody>
      </p:sp>
      <p:sp>
        <p:nvSpPr>
          <p:cNvPr id="5" name="Slide Number Placeholder 4">
            <a:extLst>
              <a:ext uri="{E4EB6EB4-D4EC-4846-A468-99289BAEA4BC}">
                <a16:creationId xmlns:a16="http://schemas.microsoft.com/office/drawing/2010/main" id="{2719CAC0-7E71-451F-A408-0049887A6D67}"/>
              </a:ext>
            </a:extLst>
          </p:cNvPr>
          <p:cNvSpPr>
            <a:spLocks noGrp="true"/>
          </p:cNvSpPr>
          <p:nvPr>
            <p:ph idx="12" sz="quarter" type="sldNum"/>
          </p:nvPr>
        </p:nvSpPr>
        <p:spPr/>
        <p:txBody>
          <a:bodyPr rtlCol="0"/>
          <a:lstStyle/>
          <a:p>
            <a:pPr/>
            <a:fld id="{F3E7BFFE-741A-4FA9-B403-6C51021881F6}" type="slidenum"/>
            <a:endParaRPr dirty="0" lang="en-US"/>
          </a:p>
        </p:txBody>
      </p:sp>
    </p:spTree>
    <p:extLst>
      <p:ext uri="{A7F53C0B-C921-43E5-903D-5CF3DDE2E5BE}">
        <p14:creationId xmlns:p14="http://schemas.microsoft.com/office/powerpoint/2010/main" val="1702984990205"/>
      </p:ext>
    </p:extLst>
  </p:cSld>
  <p:clrMapOvr>
    <a:masterClrMapping/>
  </p:clrMapOvr>
</p:sldLayout>
</file>

<file path=ppt/slideLayouts/slideLayout7.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blank">
  <p:cSld name="Blank">
    <p:spTree>
      <p:nvGrpSpPr>
        <p:cNvPr id="1" name=""/>
        <p:cNvGrpSpPr/>
        <p:nvPr/>
      </p:nvGrpSpPr>
      <p:grpSpPr>
        <a:xfrm>
          <a:off x="0" y="0"/>
          <a:ext cx="0" cy="0"/>
          <a:chOff x="0" y="0"/>
          <a:chExt cx="0" cy="0"/>
        </a:xfrm>
      </p:grpSpPr>
      <p:sp>
        <p:nvSpPr>
          <p:cNvPr id="2" name="Date Placeholder 1">
            <a:extLst>
              <a:ext uri="{F668C4CA-81F2-46F7-B8B5-CE358B4D0CBA}">
                <a16:creationId xmlns:a16="http://schemas.microsoft.com/office/drawing/2010/main" id="{418B2DEF-BC1B-4895-A925-DD48082EE0FA}"/>
              </a:ext>
            </a:extLst>
          </p:cNvPr>
          <p:cNvSpPr>
            <a:spLocks noGrp="true"/>
          </p:cNvSpPr>
          <p:nvPr>
            <p:ph idx="10" sz="half" type="dt"/>
          </p:nvPr>
        </p:nvSpPr>
        <p:spPr/>
        <p:txBody>
          <a:bodyPr rtlCol="0"/>
          <a:lstStyle/>
          <a:p>
            <a:pPr/>
            <a:fld id="{2050A28D-FF31-458D-A3E7-3530E15B16BC}" type="datetime1">
              <a:t>12/19/2023</a:t>
            </a:fld>
            <a:endParaRPr dirty="0" lang="en-US"/>
          </a:p>
        </p:txBody>
      </p:sp>
      <p:sp>
        <p:nvSpPr>
          <p:cNvPr id="3" name="Footer Placeholder 2">
            <a:extLst>
              <a:ext uri="{DF2913AB-E3A3-4B66-97C5-4B0E8C180848}">
                <a16:creationId xmlns:a16="http://schemas.microsoft.com/office/drawing/2010/main" id="{E6B7FFD0-4C73-4EBA-A3A5-20E134DE5581}"/>
              </a:ext>
            </a:extLst>
          </p:cNvPr>
          <p:cNvSpPr>
            <a:spLocks noGrp="true"/>
          </p:cNvSpPr>
          <p:nvPr>
            <p:ph idx="11" sz="quarter" type="ftr"/>
          </p:nvPr>
        </p:nvSpPr>
        <p:spPr/>
        <p:txBody>
          <a:bodyPr rtlCol="0"/>
          <a:lstStyle/>
          <a:p>
            <a:pPr/>
            <a:r>
              <a:rPr dirty="0" lang="en-US"/>
              <a:t/>
            </a:r>
            <a:endParaRPr dirty="0" lang="en-US"/>
          </a:p>
        </p:txBody>
      </p:sp>
      <p:sp>
        <p:nvSpPr>
          <p:cNvPr id="4" name="Slide Number Placeholder 3">
            <a:extLst>
              <a:ext uri="{2B3AF007-D66C-49E5-B795-5635CF00C5E6}">
                <a16:creationId xmlns:a16="http://schemas.microsoft.com/office/drawing/2010/main" id="{0E90DEFC-E7A7-4DA4-B2E0-37347517A73A}"/>
              </a:ext>
            </a:extLst>
          </p:cNvPr>
          <p:cNvSpPr>
            <a:spLocks noGrp="true"/>
          </p:cNvSpPr>
          <p:nvPr>
            <p:ph idx="12" sz="quarter" type="sldNum"/>
          </p:nvPr>
        </p:nvSpPr>
        <p:spPr/>
        <p:txBody>
          <a:bodyPr rtlCol="0"/>
          <a:lstStyle/>
          <a:p>
            <a:pPr/>
            <a:fld id="{16CBD2BC-E41A-4550-A923-FF1BAFF937FE}" type="slidenum"/>
            <a:endParaRPr dirty="0" lang="en-US"/>
          </a:p>
        </p:txBody>
      </p:sp>
    </p:spTree>
    <p:extLst>
      <p:ext uri="{6F6D93DD-9449-499E-81A9-D79470AAD367}">
        <p14:creationId xmlns:p14="http://schemas.microsoft.com/office/powerpoint/2010/main" val="1702984990206"/>
      </p:ext>
    </p:extLst>
  </p:cSld>
  <p:clrMapOvr>
    <a:masterClrMapping/>
  </p:clrMapOvr>
</p:sldLayout>
</file>

<file path=ppt/slideLayouts/slideLayout8.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objTx">
  <p:cSld name="Content with Caption">
    <p:spTree>
      <p:nvGrpSpPr>
        <p:cNvPr id="1" name=""/>
        <p:cNvGrpSpPr/>
        <p:nvPr/>
      </p:nvGrpSpPr>
      <p:grpSpPr>
        <a:xfrm>
          <a:off x="0" y="0"/>
          <a:ext cx="0" cy="0"/>
          <a:chOff x="0" y="0"/>
          <a:chExt cx="0" cy="0"/>
        </a:xfrm>
      </p:grpSpPr>
      <p:sp>
        <p:nvSpPr>
          <p:cNvPr id="2" name="Title 1">
            <a:extLst>
              <a:ext uri="{45285C63-C78B-4F43-857C-623A7BE844DF}">
                <a16:creationId xmlns:a16="http://schemas.microsoft.com/office/drawing/2010/main" id="{03FEE3EC-32C2-432E-B796-7234FC2EF5FA}"/>
              </a:ext>
            </a:extLst>
          </p:cNvPr>
          <p:cNvSpPr>
            <a:spLocks noGrp="true"/>
          </p:cNvSpPr>
          <p:nvPr>
            <p:ph type="title"/>
          </p:nvPr>
        </p:nvSpPr>
        <p:spPr>
          <a:xfrm rot="0">
            <a:off x="1484312" y="1600200"/>
            <a:ext cx="3549121" cy="1371600"/>
          </a:xfrm>
        </p:spPr>
        <p:txBody>
          <a:bodyPr anchor="b" rtlCol="0" vert="horz">
            <a:normAutofit/>
          </a:bodyPr>
          <a:lstStyle>
            <a:lvl1pPr algn="ctr" lvl="0">
              <a:defRPr b="0" dirty="0" lang="en-US" sz="2400">
                <a:latin typeface="+mj-lt"/>
              </a:defRPr>
            </a:lvl1pPr>
          </a:lstStyle>
          <a:p>
            <a:pPr/>
            <a:r>
              <a:rPr dirty="0" lang="en-US"/>
              <a:t>Click to edit Master title style</a:t>
            </a:r>
            <a:endParaRPr dirty="0" lang="en-US"/>
          </a:p>
        </p:txBody>
      </p:sp>
      <p:sp>
        <p:nvSpPr>
          <p:cNvPr id="3" name="Content Placeholder 2">
            <a:extLst>
              <a:ext uri="{EA07F5A6-B0DA-4DEC-A3A4-5E3808D285FD}">
                <a16:creationId xmlns:a16="http://schemas.microsoft.com/office/drawing/2010/main" id="{9CAD38F3-1F66-4100-91F0-99D254921986}"/>
              </a:ext>
            </a:extLst>
          </p:cNvPr>
          <p:cNvSpPr>
            <a:spLocks noGrp="true"/>
          </p:cNvSpPr>
          <p:nvPr>
            <p:ph idx="1"/>
          </p:nvPr>
        </p:nvSpPr>
        <p:spPr>
          <a:xfrm rot="0">
            <a:off x="5262033" y="685799"/>
            <a:ext cx="6240990" cy="5105401"/>
          </a:xfrm>
        </p:spPr>
        <p:txBody>
          <a:bodyPr anchor="ctr" rtlCol="0" vert="horz">
            <a:normAutofit/>
          </a:bodyPr>
          <a:lstStyle>
            <a:lvl1pPr lvl="0">
              <a:defRPr dirty="0" lang="en-US" sz="2000"/>
            </a:lvl1pPr>
            <a:lvl2pPr lvl="1">
              <a:defRPr dirty="0" lang="en-US" sz="1800"/>
            </a:lvl2pPr>
            <a:lvl3pPr lvl="2">
              <a:defRPr dirty="0" lang="en-US" sz="1600"/>
            </a:lvl3pPr>
            <a:lvl4pPr lvl="3">
              <a:defRPr dirty="0" lang="en-US" sz="1400"/>
            </a:lvl4pPr>
            <a:lvl5pPr lvl="4">
              <a:defRPr dirty="0" lang="en-US" sz="1400"/>
            </a:lvl5pPr>
            <a:lvl6pPr lvl="5">
              <a:defRPr dirty="0" lang="en-US" sz="1400"/>
            </a:lvl6pPr>
            <a:lvl7pPr lvl="6">
              <a:defRPr dirty="0" lang="en-US" sz="1400"/>
            </a:lvl7pPr>
            <a:lvl8pPr lvl="7">
              <a:defRPr dirty="0" lang="en-US" sz="1400"/>
            </a:lvl8pPr>
            <a:lvl9pPr lvl="8">
              <a:defRPr dirty="0" lang="en-US" sz="1400"/>
            </a:lvl9p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endParaRPr dirty="0" lang="en-US"/>
          </a:p>
        </p:txBody>
      </p:sp>
      <p:sp>
        <p:nvSpPr>
          <p:cNvPr id="4" name="Text Placeholder 3">
            <a:extLst>
              <a:ext uri="{2C0E2C77-266B-4897-90EE-FCBBD32A81C7}">
                <a16:creationId xmlns:a16="http://schemas.microsoft.com/office/drawing/2010/main" id="{6118139C-2241-4C65-BFFD-A0AAF8B2AB58}"/>
              </a:ext>
            </a:extLst>
          </p:cNvPr>
          <p:cNvSpPr>
            <a:spLocks noGrp="true"/>
          </p:cNvSpPr>
          <p:nvPr>
            <p:ph idx="2" type="body"/>
          </p:nvPr>
        </p:nvSpPr>
        <p:spPr>
          <a:xfrm rot="0">
            <a:off x="1484312" y="2971800"/>
            <a:ext cx="3549121" cy="1828800"/>
          </a:xfrm>
        </p:spPr>
        <p:txBody>
          <a:bodyPr rtlCol="0" vert="horz">
            <a:normAutofit/>
          </a:bodyPr>
          <a:lstStyle>
            <a:lvl1pPr algn="ctr" indent="0" lvl="0" marL="0">
              <a:buNone/>
              <a:defRPr dirty="0" lang="en-US" sz="1600"/>
            </a:lvl1pPr>
            <a:lvl2pPr indent="0" lvl="1" marL="457200">
              <a:buNone/>
              <a:defRPr dirty="0" lang="en-US" sz="1200"/>
            </a:lvl2pPr>
            <a:lvl3pPr indent="0" lvl="2" marL="914400">
              <a:buNone/>
              <a:defRPr dirty="0" lang="en-US" sz="1000"/>
            </a:lvl3pPr>
            <a:lvl4pPr indent="0" lvl="3" marL="1371600">
              <a:buNone/>
              <a:defRPr dirty="0" lang="en-US" sz="900"/>
            </a:lvl4pPr>
            <a:lvl5pPr indent="0" lvl="4" marL="1828800">
              <a:buNone/>
              <a:defRPr dirty="0" lang="en-US" sz="900"/>
            </a:lvl5pPr>
            <a:lvl6pPr indent="0" lvl="5" marL="2286000">
              <a:buNone/>
              <a:defRPr dirty="0" lang="en-US" sz="900"/>
            </a:lvl6pPr>
            <a:lvl7pPr indent="0" lvl="6" marL="2743200">
              <a:buNone/>
              <a:defRPr dirty="0" lang="en-US" sz="900"/>
            </a:lvl7pPr>
            <a:lvl8pPr indent="0" lvl="7" marL="3200400">
              <a:buNone/>
              <a:defRPr dirty="0" lang="en-US" sz="900"/>
            </a:lvl8pPr>
            <a:lvl9pPr indent="0" lvl="8" marL="3657600">
              <a:buNone/>
              <a:defRPr dirty="0" lang="en-US" sz="900"/>
            </a:lvl9pPr>
          </a:lstStyle>
          <a:p>
            <a:pPr lvl="0"/>
            <a:r>
              <a:rPr dirty="0" lang="en-US"/>
              <a:t>Click to edit Master text styles</a:t>
            </a:r>
            <a:endParaRPr dirty="0" lang="en-US"/>
          </a:p>
        </p:txBody>
      </p:sp>
      <p:sp>
        <p:nvSpPr>
          <p:cNvPr id="5" name="Date Placeholder 4">
            <a:extLst>
              <a:ext uri="{C0489F52-E04E-44E7-8106-9B2B6B3F4C85}">
                <a16:creationId xmlns:a16="http://schemas.microsoft.com/office/drawing/2010/main" id="{3F2F7566-30F3-42AC-9402-250C5FAD1601}"/>
              </a:ext>
            </a:extLst>
          </p:cNvPr>
          <p:cNvSpPr>
            <a:spLocks noGrp="true"/>
          </p:cNvSpPr>
          <p:nvPr>
            <p:ph idx="10" sz="half" type="dt"/>
          </p:nvPr>
        </p:nvSpPr>
        <p:spPr/>
        <p:txBody>
          <a:bodyPr rtlCol="0"/>
          <a:lstStyle/>
          <a:p>
            <a:pPr/>
            <a:fld id="{5C312D73-963F-4749-B2E2-F2B6213A88D9}" type="datetime1">
              <a:t>12/19/2023</a:t>
            </a:fld>
            <a:endParaRPr dirty="0" lang="en-US"/>
          </a:p>
        </p:txBody>
      </p:sp>
      <p:sp>
        <p:nvSpPr>
          <p:cNvPr id="6" name="Footer Placeholder 5">
            <a:extLst>
              <a:ext uri="{055AD701-1A8C-4B6D-8AB0-18E4C098B41B}">
                <a16:creationId xmlns:a16="http://schemas.microsoft.com/office/drawing/2010/main" id="{49884F12-3524-4F29-9B99-CE7DD96511BC}"/>
              </a:ext>
            </a:extLst>
          </p:cNvPr>
          <p:cNvSpPr>
            <a:spLocks noGrp="true"/>
          </p:cNvSpPr>
          <p:nvPr>
            <p:ph idx="11" sz="quarter" type="ftr"/>
          </p:nvPr>
        </p:nvSpPr>
        <p:spPr/>
        <p:txBody>
          <a:bodyPr rtlCol="0"/>
          <a:lstStyle/>
          <a:p>
            <a:pPr/>
            <a:r>
              <a:rPr dirty="0" lang="en-US"/>
              <a:t/>
            </a:r>
            <a:endParaRPr dirty="0" lang="en-US"/>
          </a:p>
        </p:txBody>
      </p:sp>
      <p:sp>
        <p:nvSpPr>
          <p:cNvPr id="7" name="Slide Number Placeholder 6">
            <a:extLst>
              <a:ext uri="{DF07E789-9440-480E-9B3B-4B080531641A}">
                <a16:creationId xmlns:a16="http://schemas.microsoft.com/office/drawing/2010/main" id="{849E30BA-C6F0-4D22-B1B3-1ABBA87DF6D1}"/>
              </a:ext>
            </a:extLst>
          </p:cNvPr>
          <p:cNvSpPr>
            <a:spLocks noGrp="true"/>
          </p:cNvSpPr>
          <p:nvPr>
            <p:ph idx="12" sz="quarter" type="sldNum"/>
          </p:nvPr>
        </p:nvSpPr>
        <p:spPr/>
        <p:txBody>
          <a:bodyPr rtlCol="0"/>
          <a:lstStyle/>
          <a:p>
            <a:pPr/>
            <a:fld id="{59FD8198-0D8C-49BC-A716-63C5E55D7DB0}" type="slidenum"/>
            <a:endParaRPr dirty="0" lang="en-US"/>
          </a:p>
        </p:txBody>
      </p:sp>
    </p:spTree>
    <p:extLst>
      <p:ext uri="{A68DBCEB-A5BE-48AE-96D7-9056B14ECE26}">
        <p14:creationId xmlns:p14="http://schemas.microsoft.com/office/powerpoint/2010/main" val="1702984990208"/>
      </p:ext>
    </p:extLst>
  </p:cSld>
  <p:clrMapOvr>
    <a:masterClrMapping/>
  </p:clrMapOvr>
</p:sldLayout>
</file>

<file path=ppt/slideLayouts/slideLayout9.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picTx">
  <p:cSld name="Picture with Caption">
    <p:spTree>
      <p:nvGrpSpPr>
        <p:cNvPr id="1" name=""/>
        <p:cNvGrpSpPr/>
        <p:nvPr/>
      </p:nvGrpSpPr>
      <p:grpSpPr>
        <a:xfrm>
          <a:off x="0" y="0"/>
          <a:ext cx="0" cy="0"/>
          <a:chOff x="0" y="0"/>
          <a:chExt cx="0" cy="0"/>
        </a:xfrm>
      </p:grpSpPr>
      <p:sp>
        <p:nvSpPr>
          <p:cNvPr id="2" name="Title 1">
            <a:extLst>
              <a:ext uri="{1D0B4238-3DAE-4BB3-A94B-5CEC7569535F}">
                <a16:creationId xmlns:a16="http://schemas.microsoft.com/office/drawing/2010/main" id="{3B6D68AE-0F4C-41B3-81E8-851F9554FC0F}"/>
              </a:ext>
            </a:extLst>
          </p:cNvPr>
          <p:cNvSpPr>
            <a:spLocks noGrp="true"/>
          </p:cNvSpPr>
          <p:nvPr>
            <p:ph type="title"/>
          </p:nvPr>
        </p:nvSpPr>
        <p:spPr>
          <a:xfrm rot="0">
            <a:off x="1482724" y="1752599"/>
            <a:ext cx="5426158" cy="1371600"/>
          </a:xfrm>
        </p:spPr>
        <p:txBody>
          <a:bodyPr anchor="b" rtlCol="0" vert="horz">
            <a:normAutofit/>
          </a:bodyPr>
          <a:lstStyle>
            <a:lvl1pPr algn="ctr" lvl="0">
              <a:defRPr b="0" dirty="0" lang="en-US" sz="2800">
                <a:latin typeface="+mj-lt"/>
              </a:defRPr>
            </a:lvl1pPr>
          </a:lstStyle>
          <a:p>
            <a:pPr/>
            <a:r>
              <a:rPr dirty="0" lang="en-US"/>
              <a:t>Click to edit Master title style</a:t>
            </a:r>
            <a:endParaRPr dirty="0" lang="en-US"/>
          </a:p>
        </p:txBody>
      </p:sp>
      <p:sp>
        <p:nvSpPr>
          <p:cNvPr id="3" name="Picture Placeholder 2">
            <a:extLst>
              <a:ext uri="{7B8D86C1-5384-4A3D-A7C5-58F67E5F1652}">
                <a16:creationId xmlns:a16="http://schemas.microsoft.com/office/drawing/2010/main" id="{20F22245-8E3C-4A36-85CE-98648706A696}"/>
              </a:ext>
            </a:extLst>
          </p:cNvPr>
          <p:cNvSpPr>
            <a:spLocks noChangeAspect="true" noGrp="true"/>
          </p:cNvSpPr>
          <p:nvPr>
            <p:ph idx="1" type="pic"/>
          </p:nvPr>
        </p:nvSpPr>
        <p:spPr>
          <a:xfrm rot="0">
            <a:off x="7594682" y="914400"/>
            <a:ext cx="3280974" cy="4572000"/>
          </a:xfrm>
          <a:prstGeom prst="roundRect">
            <a:avLst>
              <a:gd fmla="val 4280" name="adj"/>
            </a:avLst>
          </a:prstGeom>
          <a:ln w="38100">
            <a:gradFill rotWithShape="1">
              <a:gsLst>
                <a:gs pos="0">
                  <a:schemeClr val="bg2"/>
                </a:gs>
                <a:gs pos="100000">
                  <a:schemeClr val="bg2">
                    <a:lumMod val="75000"/>
                  </a:schemeClr>
                </a:gs>
              </a:gsLst>
              <a:lin ang="5400000" scaled="0"/>
            </a:gradFill>
          </a:ln>
          <a:effectLst>
            <a:innerShdw blurRad="57150" dir="14460000" dist="38100">
              <a:srgbClr val="000000">
                <a:alpha val="70000"/>
              </a:srgbClr>
            </a:innerShdw>
          </a:effectLst>
        </p:spPr>
        <p:txBody>
          <a:bodyPr anchor="t" rtlCol="0" vert="horz">
            <a:normAutofit/>
          </a:bodyPr>
          <a:lstStyle>
            <a:lvl1pPr algn="ctr" indent="0" lvl="0" marL="0">
              <a:buNone/>
              <a:defRPr dirty="0" lang="en-US" sz="1600"/>
            </a:lvl1pPr>
            <a:lvl2pPr indent="0" lvl="1" marL="457200">
              <a:buNone/>
              <a:defRPr dirty="0" lang="en-US" sz="1600"/>
            </a:lvl2pPr>
            <a:lvl3pPr indent="0" lvl="2" marL="914400">
              <a:buNone/>
              <a:defRPr dirty="0" lang="en-US" sz="1600"/>
            </a:lvl3pPr>
            <a:lvl4pPr indent="0" lvl="3" marL="1371600">
              <a:buNone/>
              <a:defRPr dirty="0" lang="en-US" sz="1600"/>
            </a:lvl4pPr>
            <a:lvl5pPr indent="0" lvl="4" marL="1828800">
              <a:buNone/>
              <a:defRPr dirty="0" lang="en-US" sz="1600"/>
            </a:lvl5pPr>
            <a:lvl6pPr indent="0" lvl="5" marL="2286000">
              <a:buNone/>
              <a:defRPr dirty="0" lang="en-US" sz="1600"/>
            </a:lvl6pPr>
            <a:lvl7pPr indent="0" lvl="6" marL="2743200">
              <a:buNone/>
              <a:defRPr dirty="0" lang="en-US" sz="1600"/>
            </a:lvl7pPr>
            <a:lvl8pPr indent="0" lvl="7" marL="3200400">
              <a:buNone/>
              <a:defRPr dirty="0" lang="en-US" sz="1600"/>
            </a:lvl8pPr>
            <a:lvl9pPr indent="0" lvl="8" marL="3657600">
              <a:buNone/>
              <a:defRPr dirty="0" lang="en-US" sz="1600"/>
            </a:lvl9pPr>
          </a:lstStyle>
          <a:p>
            <a:pPr/>
            <a:r>
              <a:rPr dirty="0" lang="en-US"/>
              <a:t>Click icon to add picture</a:t>
            </a:r>
            <a:endParaRPr dirty="0" lang="en-US"/>
          </a:p>
        </p:txBody>
      </p:sp>
      <p:sp>
        <p:nvSpPr>
          <p:cNvPr id="4" name="Text Placeholder 3">
            <a:extLst>
              <a:ext uri="{E4535E0E-250A-41FC-8ABB-BF76E572D1BE}">
                <a16:creationId xmlns:a16="http://schemas.microsoft.com/office/drawing/2010/main" id="{E56D4C6B-D33F-4360-9EC4-C5B42B925865}"/>
              </a:ext>
            </a:extLst>
          </p:cNvPr>
          <p:cNvSpPr>
            <a:spLocks noGrp="true"/>
          </p:cNvSpPr>
          <p:nvPr>
            <p:ph idx="2" type="body"/>
          </p:nvPr>
        </p:nvSpPr>
        <p:spPr>
          <a:xfrm rot="0">
            <a:off x="1482724" y="3124199"/>
            <a:ext cx="5426158" cy="1828800"/>
          </a:xfrm>
        </p:spPr>
        <p:txBody>
          <a:bodyPr rtlCol="0" vert="horz">
            <a:normAutofit/>
          </a:bodyPr>
          <a:lstStyle>
            <a:lvl1pPr algn="ctr" indent="0" lvl="0" marL="0">
              <a:buNone/>
              <a:defRPr dirty="0" lang="en-US" sz="1800"/>
            </a:lvl1pPr>
            <a:lvl2pPr indent="0" lvl="1" marL="457200">
              <a:buNone/>
              <a:defRPr dirty="0" lang="en-US" sz="1200"/>
            </a:lvl2pPr>
            <a:lvl3pPr indent="0" lvl="2" marL="914400">
              <a:buNone/>
              <a:defRPr dirty="0" lang="en-US" sz="1000"/>
            </a:lvl3pPr>
            <a:lvl4pPr indent="0" lvl="3" marL="1371600">
              <a:buNone/>
              <a:defRPr dirty="0" lang="en-US" sz="900"/>
            </a:lvl4pPr>
            <a:lvl5pPr indent="0" lvl="4" marL="1828800">
              <a:buNone/>
              <a:defRPr dirty="0" lang="en-US" sz="900"/>
            </a:lvl5pPr>
            <a:lvl6pPr indent="0" lvl="5" marL="2286000">
              <a:buNone/>
              <a:defRPr dirty="0" lang="en-US" sz="900"/>
            </a:lvl6pPr>
            <a:lvl7pPr indent="0" lvl="6" marL="2743200">
              <a:buNone/>
              <a:defRPr dirty="0" lang="en-US" sz="900"/>
            </a:lvl7pPr>
            <a:lvl8pPr indent="0" lvl="7" marL="3200400">
              <a:buNone/>
              <a:defRPr dirty="0" lang="en-US" sz="900"/>
            </a:lvl8pPr>
            <a:lvl9pPr indent="0" lvl="8" marL="3657600">
              <a:buNone/>
              <a:defRPr dirty="0" lang="en-US" sz="900"/>
            </a:lvl9pPr>
          </a:lstStyle>
          <a:p>
            <a:pPr lvl="0"/>
            <a:r>
              <a:rPr dirty="0" lang="en-US"/>
              <a:t>Click to edit Master text styles</a:t>
            </a:r>
            <a:endParaRPr dirty="0" lang="en-US"/>
          </a:p>
        </p:txBody>
      </p:sp>
      <p:sp>
        <p:nvSpPr>
          <p:cNvPr id="5" name="Date Placeholder 4">
            <a:extLst>
              <a:ext uri="{52D95BA5-FF27-4D25-A886-3691A83D0E75}">
                <a16:creationId xmlns:a16="http://schemas.microsoft.com/office/drawing/2010/main" id="{B8CDD504-3F75-4FFD-847B-F686FC54AEE0}"/>
              </a:ext>
            </a:extLst>
          </p:cNvPr>
          <p:cNvSpPr>
            <a:spLocks noGrp="true"/>
          </p:cNvSpPr>
          <p:nvPr>
            <p:ph idx="10" sz="half" type="dt"/>
          </p:nvPr>
        </p:nvSpPr>
        <p:spPr/>
        <p:txBody>
          <a:bodyPr rtlCol="0"/>
          <a:lstStyle/>
          <a:p>
            <a:pPr/>
            <a:fld id="{E0529912-123A-4FB8-AA35-427DEF50578E}" type="datetime1">
              <a:t>12/19/2023</a:t>
            </a:fld>
            <a:endParaRPr dirty="0" lang="en-US"/>
          </a:p>
        </p:txBody>
      </p:sp>
      <p:sp>
        <p:nvSpPr>
          <p:cNvPr id="6" name="Footer Placeholder 5">
            <a:extLst>
              <a:ext uri="{F3178CDF-2D33-4E75-9DE1-3669FEB8F11C}">
                <a16:creationId xmlns:a16="http://schemas.microsoft.com/office/drawing/2010/main" id="{9C27CAFA-0473-4C0F-BAFC-39EDC61C5FBD}"/>
              </a:ext>
            </a:extLst>
          </p:cNvPr>
          <p:cNvSpPr>
            <a:spLocks noGrp="true"/>
          </p:cNvSpPr>
          <p:nvPr>
            <p:ph idx="11" sz="quarter" type="ftr"/>
          </p:nvPr>
        </p:nvSpPr>
        <p:spPr/>
        <p:txBody>
          <a:bodyPr rtlCol="0"/>
          <a:lstStyle/>
          <a:p>
            <a:pPr/>
            <a:r>
              <a:rPr dirty="0" lang="en-US"/>
              <a:t/>
            </a:r>
            <a:endParaRPr dirty="0" lang="en-US"/>
          </a:p>
        </p:txBody>
      </p:sp>
      <p:sp>
        <p:nvSpPr>
          <p:cNvPr id="7" name="Slide Number Placeholder 6">
            <a:extLst>
              <a:ext uri="{FD443BD4-936B-48BF-BBB1-3A359BB501DE}">
                <a16:creationId xmlns:a16="http://schemas.microsoft.com/office/drawing/2010/main" id="{9CB53B7D-DA8F-4924-979D-52B57F71DAE0}"/>
              </a:ext>
            </a:extLst>
          </p:cNvPr>
          <p:cNvSpPr>
            <a:spLocks noGrp="true"/>
          </p:cNvSpPr>
          <p:nvPr>
            <p:ph idx="12" sz="quarter" type="sldNum"/>
          </p:nvPr>
        </p:nvSpPr>
        <p:spPr/>
        <p:txBody>
          <a:bodyPr rtlCol="0"/>
          <a:lstStyle/>
          <a:p>
            <a:pPr/>
            <a:fld id="{35EA2772-1E12-4D49-B662-F6B3E568EB55}" type="slidenum"/>
            <a:endParaRPr dirty="0" lang="en-US"/>
          </a:p>
        </p:txBody>
      </p:sp>
    </p:spTree>
    <p:extLst>
      <p:ext uri="{299FFD05-3628-498A-BD8E-C497757F8F30}">
        <p14:creationId xmlns:p14="http://schemas.microsoft.com/office/powerpoint/2010/main" val="1702984990210"/>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theme/theme1.xml" Type="http://schemas.openxmlformats.org/officeDocument/2006/relationships/theme"/></Relationships>
</file>

<file path=ppt/slideMasters/slideMaster1.xml><?xml version="1.0" encoding="utf-8"?>
<p:sldMaster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Master1">
    <p:bg>
      <p:bgRef idx="1003">
        <a:schemeClr val="bg2"/>
      </p:bgRef>
    </p:bg>
    <p:spTree>
      <p:nvGrpSpPr>
        <p:cNvPr id="1" name=""/>
        <p:cNvGrpSpPr/>
        <p:nvPr/>
      </p:nvGrpSpPr>
      <p:grpSpPr>
        <a:xfrm>
          <a:off x="0" y="0"/>
          <a:ext cx="0" cy="0"/>
          <a:chOff x="0" y="0"/>
          <a:chExt cx="0" cy="0"/>
        </a:xfrm>
      </p:grpSpPr>
      <p:grpSp>
        <p:nvGrpSpPr>
          <p:cNvPr id="2" name="Group 6">
            <a:extLst>
              <a:ext uri="{1DB80913-11A9-45A2-86A6-1A5BA55540C9}">
                <a16:creationId xmlns:a16="http://schemas.microsoft.com/office/drawing/2010/main" id="{A39B07AD-255C-4B61-96D9-3ED5342483D7}"/>
              </a:ext>
            </a:extLst>
          </p:cNvPr>
          <p:cNvGrpSpPr/>
          <p:nvPr/>
        </p:nvGrpSpPr>
        <p:grpSpPr>
          <a:xfrm rot="0">
            <a:off x="150812" y="0"/>
            <a:ext cx="2436812" cy="6858001"/>
            <a:chOff x="1320799" y="0"/>
            <a:chExt cx="2436812" cy="6858001"/>
          </a:xfrm>
        </p:grpSpPr>
        <p:sp>
          <p:nvSpPr>
            <p:cNvPr id="3" name="Freeform 6">
              <a:extLst>
                <a:ext uri="{DB5B0DAC-A527-48FE-9481-31368B784F72}">
                  <a16:creationId xmlns:a16="http://schemas.microsoft.com/office/drawing/2010/main" id="{B974831C-C08E-4FCF-9DDC-B4D0E1E1BA51}"/>
                </a:ext>
              </a:extLst>
            </p:cNvPr>
            <p:cNvSpPr/>
            <p:nvPr/>
          </p:nvSpPr>
          <p:spPr>
            <a:xfrm rot="0">
              <a:off x="1627188" y="0"/>
              <a:ext cx="1122363" cy="5329238"/>
            </a:xfrm>
            <a:custGeom>
              <a:avLst/>
              <a:gdLst/>
              <a:ahLst/>
              <a:cxnLst/>
              <a:rect b="b" l="0" r="r" t="0"/>
              <a:pathLst>
                <a:path h="3357" w="707">
                  <a:moveTo>
                    <a:pt x="0" y="3330"/>
                  </a:moveTo>
                  <a:lnTo>
                    <a:pt x="156" y="3357"/>
                  </a:lnTo>
                  <a:lnTo>
                    <a:pt x="707" y="0"/>
                  </a:lnTo>
                  <a:lnTo>
                    <a:pt x="547" y="0"/>
                  </a:lnTo>
                  <a:lnTo>
                    <a:pt x="0" y="3330"/>
                  </a:lnTo>
                  <a:close/>
                </a:path>
              </a:pathLst>
            </a:custGeom>
            <a:solidFill>
              <a:schemeClr val="accent1"/>
            </a:solidFill>
            <a:ln>
              <a:noFill/>
            </a:ln>
          </p:spPr>
        </p:sp>
        <p:sp>
          <p:nvSpPr>
            <p:cNvPr id="4" name="Freeform 7">
              <a:extLst>
                <a:ext uri="{57A7F94F-728B-47A2-A681-875EAC85BD88}">
                  <a16:creationId xmlns:a16="http://schemas.microsoft.com/office/drawing/2010/main" id="{28F8FC86-F8B3-42E1-B843-BD286FA153B7}"/>
                </a:ext>
              </a:extLst>
            </p:cNvPr>
            <p:cNvSpPr/>
            <p:nvPr/>
          </p:nvSpPr>
          <p:spPr>
            <a:xfrm rot="0">
              <a:off x="1320799" y="0"/>
              <a:ext cx="1117599" cy="5276850"/>
            </a:xfrm>
            <a:custGeom>
              <a:avLst/>
              <a:gdLst/>
              <a:ahLst/>
              <a:cxnLst/>
              <a:rect b="b" l="0" r="r" t="0"/>
              <a:pathLst>
                <a:path h="3324" w="70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5" name="Freeform 8">
              <a:extLst>
                <a:ext uri="{2E5A1956-2B69-4D58-811A-B097F0C5047F}">
                  <a16:creationId xmlns:a16="http://schemas.microsoft.com/office/drawing/2010/main" id="{74E6F75B-CFAD-465F-AE1E-DF83933C3A24}"/>
                </a:ext>
              </a:extLst>
            </p:cNvPr>
            <p:cNvSpPr/>
            <p:nvPr/>
          </p:nvSpPr>
          <p:spPr>
            <a:xfrm rot="0">
              <a:off x="1320799" y="5238750"/>
              <a:ext cx="1228725" cy="1619250"/>
            </a:xfrm>
            <a:custGeom>
              <a:avLst/>
              <a:gdLst/>
              <a:ahLst/>
              <a:cxnLst/>
              <a:rect b="b" l="0" r="r" t="0"/>
              <a:pathLst>
                <a:path h="1020" w="774">
                  <a:moveTo>
                    <a:pt x="0" y="0"/>
                  </a:moveTo>
                  <a:lnTo>
                    <a:pt x="740" y="1020"/>
                  </a:lnTo>
                  <a:lnTo>
                    <a:pt x="774" y="1020"/>
                  </a:lnTo>
                  <a:lnTo>
                    <a:pt x="0" y="0"/>
                  </a:lnTo>
                  <a:close/>
                </a:path>
              </a:pathLst>
            </a:custGeom>
            <a:solidFill>
              <a:schemeClr val="tx1">
                <a:lumMod val="85000"/>
                <a:lumOff val="15000"/>
              </a:schemeClr>
            </a:solidFill>
            <a:ln>
              <a:noFill/>
            </a:ln>
          </p:spPr>
        </p:sp>
        <p:sp>
          <p:nvSpPr>
            <p:cNvPr id="6" name="Freeform 9">
              <a:extLst>
                <a:ext uri="{E0C2BAE2-E827-414B-A4F1-835A3467DEAF}">
                  <a16:creationId xmlns:a16="http://schemas.microsoft.com/office/drawing/2010/main" id="{126CC297-80A4-4088-97E6-7F4704D608BB}"/>
                </a:ext>
              </a:extLst>
            </p:cNvPr>
            <p:cNvSpPr/>
            <p:nvPr/>
          </p:nvSpPr>
          <p:spPr>
            <a:xfrm rot="0">
              <a:off x="1627188" y="5291138"/>
              <a:ext cx="1495425" cy="1566863"/>
            </a:xfrm>
            <a:custGeom>
              <a:avLst/>
              <a:gdLst/>
              <a:ahLst/>
              <a:cxnLst/>
              <a:rect b="b" l="0" r="r" t="0"/>
              <a:pathLst>
                <a:path h="987" w="942">
                  <a:moveTo>
                    <a:pt x="0" y="0"/>
                  </a:moveTo>
                  <a:lnTo>
                    <a:pt x="909" y="987"/>
                  </a:lnTo>
                  <a:lnTo>
                    <a:pt x="942" y="987"/>
                  </a:lnTo>
                  <a:lnTo>
                    <a:pt x="0" y="0"/>
                  </a:lnTo>
                  <a:close/>
                </a:path>
              </a:pathLst>
            </a:custGeom>
            <a:solidFill>
              <a:schemeClr val="accent1">
                <a:lumMod val="50000"/>
              </a:schemeClr>
            </a:solidFill>
            <a:ln>
              <a:noFill/>
            </a:ln>
          </p:spPr>
        </p:sp>
        <p:sp>
          <p:nvSpPr>
            <p:cNvPr id="7" name="Freeform 10">
              <a:extLst>
                <a:ext uri="{8CC896EB-AC79-483B-A531-9721351E470D}">
                  <a16:creationId xmlns:a16="http://schemas.microsoft.com/office/drawing/2010/main" id="{EB62016C-EE3C-4167-A085-407522CDAD2C}"/>
                </a:ext>
              </a:extLst>
            </p:cNvPr>
            <p:cNvSpPr/>
            <p:nvPr/>
          </p:nvSpPr>
          <p:spPr>
            <a:xfrm rot="0">
              <a:off x="1627188" y="5286375"/>
              <a:ext cx="2130425" cy="1571625"/>
            </a:xfrm>
            <a:custGeom>
              <a:avLst/>
              <a:gdLst/>
              <a:ahLst/>
              <a:cxnLst/>
              <a:rect b="b" l="0" r="r" t="0"/>
              <a:pathLst>
                <a:path h="990" w="1342">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 name="Freeform 11">
              <a:extLst>
                <a:ext uri="{BB130922-4178-4CE5-B44F-392A34815327}">
                  <a16:creationId xmlns:a16="http://schemas.microsoft.com/office/drawing/2010/main" id="{4216335E-E236-4A13-99DD-A2A9D4E61920}"/>
                </a:ext>
              </a:extLst>
            </p:cNvPr>
            <p:cNvSpPr/>
            <p:nvPr/>
          </p:nvSpPr>
          <p:spPr>
            <a:xfrm rot="0">
              <a:off x="1320799" y="5238750"/>
              <a:ext cx="1695450" cy="1619250"/>
            </a:xfrm>
            <a:custGeom>
              <a:avLst/>
              <a:gdLst/>
              <a:ahLst/>
              <a:cxnLst/>
              <a:rect b="b" l="0" r="r" t="0"/>
              <a:pathLst>
                <a:path h="1020" w="1068">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9" name="Title Placeholder 1">
            <a:extLst>
              <a:ext uri="{F0984C64-50D7-4CDB-9302-3E4F3E41B2B0}">
                <a16:creationId xmlns:a16="http://schemas.microsoft.com/office/drawing/2010/main" id="{0890C4D4-394B-4327-9B0F-F2D477F37BBF}"/>
              </a:ext>
            </a:extLst>
          </p:cNvPr>
          <p:cNvSpPr>
            <a:spLocks noGrp="true"/>
          </p:cNvSpPr>
          <p:nvPr>
            <p:ph type="title"/>
          </p:nvPr>
        </p:nvSpPr>
        <p:spPr>
          <a:xfrm rot="0">
            <a:off x="1484311" y="685800"/>
            <a:ext cx="10018713" cy="1752599"/>
          </a:xfrm>
          <a:prstGeom prst="rect">
            <a:avLst/>
          </a:prstGeom>
        </p:spPr>
        <p:txBody>
          <a:bodyPr anchor="ctr" bIns="45720" lIns="91440" rIns="91440" rtlCol="0" tIns="45720" vert="horz">
            <a:normAutofit/>
          </a:bodyPr>
          <a:lstStyle/>
          <a:p>
            <a:pPr/>
            <a:r>
              <a:rPr dirty="0" lang="en-US"/>
              <a:t>Click to edit Master title style</a:t>
            </a:r>
            <a:endParaRPr dirty="0" lang="en-US"/>
          </a:p>
        </p:txBody>
      </p:sp>
      <p:sp>
        <p:nvSpPr>
          <p:cNvPr id="10" name="Text Placeholder 2">
            <a:extLst>
              <a:ext uri="{749971E1-A9B2-4EA2-91B5-781D3E67DBB0}">
                <a16:creationId xmlns:a16="http://schemas.microsoft.com/office/drawing/2010/main" id="{E65D55BC-01C2-4629-9CAE-E191F7CE8334}"/>
              </a:ext>
            </a:extLst>
          </p:cNvPr>
          <p:cNvSpPr>
            <a:spLocks noGrp="true"/>
          </p:cNvSpPr>
          <p:nvPr>
            <p:ph idx="1" type="body"/>
          </p:nvPr>
        </p:nvSpPr>
        <p:spPr>
          <a:xfrm rot="0">
            <a:off x="1484310" y="2666998"/>
            <a:ext cx="10018713" cy="3124201"/>
          </a:xfrm>
          <a:prstGeom prst="rect">
            <a:avLst/>
          </a:prstGeom>
        </p:spPr>
        <p:txBody>
          <a:bodyPr anchor="ctr" bIns="45720" lIns="91440" rIns="91440" rtlCol="0" tIns="45720" vert="horz">
            <a:normAutofit/>
          </a:body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endParaRPr dirty="0" lang="en-US"/>
          </a:p>
        </p:txBody>
      </p:sp>
      <p:sp>
        <p:nvSpPr>
          <p:cNvPr id="11" name="Date Placeholder 3">
            <a:extLst>
              <a:ext uri="{A8048AB9-1D43-4E79-9009-75464143E724}">
                <a16:creationId xmlns:a16="http://schemas.microsoft.com/office/drawing/2010/main" id="{B73DA11E-D75B-4F98-BDB6-53AB0B3C3A9C}"/>
              </a:ext>
            </a:extLst>
          </p:cNvPr>
          <p:cNvSpPr>
            <a:spLocks noGrp="true"/>
          </p:cNvSpPr>
          <p:nvPr>
            <p:ph idx="2" sz="half" type="dt"/>
          </p:nvPr>
        </p:nvSpPr>
        <p:spPr>
          <a:xfrm rot="0">
            <a:off x="9732656" y="5883274"/>
            <a:ext cx="1143000" cy="365125"/>
          </a:xfrm>
          <a:prstGeom prst="rect">
            <a:avLst/>
          </a:prstGeom>
        </p:spPr>
        <p:txBody>
          <a:bodyPr anchor="ctr" bIns="45720" lIns="91440" rIns="91440" rtlCol="0" tIns="45720" vert="horz"/>
          <a:lstStyle>
            <a:lvl1pPr algn="r" lvl="0">
              <a:defRPr b="0" dirty="0" i="0" lang="en-US" sz="1000">
                <a:solidFill>
                  <a:schemeClr val="tx1"/>
                </a:solidFill>
                <a:latin typeface="+mn-lt"/>
              </a:defRPr>
            </a:lvl1pPr>
          </a:lstStyle>
          <a:p>
            <a:pPr/>
            <a:fld id="{C6863AE4-21A9-4CF4-99A6-B281492383A4}" type="datetime1">
              <a:t>12/19/2023</a:t>
            </a:fld>
            <a:endParaRPr dirty="0" lang="en-US"/>
          </a:p>
        </p:txBody>
      </p:sp>
      <p:sp>
        <p:nvSpPr>
          <p:cNvPr id="12" name="Footer Placeholder 4">
            <a:extLst>
              <a:ext uri="{19CEFF23-32E9-4DA3-BC14-5A3C06A2A51A}">
                <a16:creationId xmlns:a16="http://schemas.microsoft.com/office/drawing/2010/main" id="{0F755FDD-7440-4F2D-8F5C-E99A7C5AE987}"/>
              </a:ext>
            </a:extLst>
          </p:cNvPr>
          <p:cNvSpPr>
            <a:spLocks noGrp="true"/>
          </p:cNvSpPr>
          <p:nvPr>
            <p:ph idx="3" sz="quarter" type="ftr"/>
          </p:nvPr>
        </p:nvSpPr>
        <p:spPr>
          <a:xfrm rot="0">
            <a:off x="2572279" y="5883274"/>
            <a:ext cx="7084176" cy="365125"/>
          </a:xfrm>
          <a:prstGeom prst="rect">
            <a:avLst/>
          </a:prstGeom>
        </p:spPr>
        <p:txBody>
          <a:bodyPr anchor="ctr" bIns="45720" lIns="91440" rIns="91440" rtlCol="0" tIns="45720" vert="horz"/>
          <a:lstStyle>
            <a:lvl1pPr algn="l" lvl="0">
              <a:defRPr b="0" dirty="0" i="0" lang="en-US" sz="1000">
                <a:solidFill>
                  <a:schemeClr val="tx1"/>
                </a:solidFill>
                <a:latin typeface="+mn-lt"/>
              </a:defRPr>
            </a:lvl1pPr>
          </a:lstStyle>
          <a:p>
            <a:pPr/>
            <a:r>
              <a:rPr dirty="0" lang="en-US"/>
              <a:t/>
            </a:r>
            <a:endParaRPr dirty="0" lang="en-US"/>
          </a:p>
        </p:txBody>
      </p:sp>
      <p:sp>
        <p:nvSpPr>
          <p:cNvPr id="13" name="Slide Number Placeholder 5">
            <a:extLst>
              <a:ext uri="{3DFBA78E-AEE8-48EF-9E66-78730F7B0FE8}">
                <a16:creationId xmlns:a16="http://schemas.microsoft.com/office/drawing/2010/main" id="{5E1B49B8-A1C1-4662-BF32-117DDE69F3C2}"/>
              </a:ext>
            </a:extLst>
          </p:cNvPr>
          <p:cNvSpPr>
            <a:spLocks noGrp="true"/>
          </p:cNvSpPr>
          <p:nvPr>
            <p:ph idx="4" sz="quarter" type="sldNum"/>
          </p:nvPr>
        </p:nvSpPr>
        <p:spPr>
          <a:xfrm rot="0">
            <a:off x="10951856" y="5883274"/>
            <a:ext cx="551166" cy="365125"/>
          </a:xfrm>
          <a:prstGeom prst="rect">
            <a:avLst/>
          </a:prstGeom>
        </p:spPr>
        <p:txBody>
          <a:bodyPr anchor="ctr" bIns="45720" lIns="91440" rIns="91440" rtlCol="0" tIns="45720" vert="horz"/>
          <a:lstStyle>
            <a:lvl1pPr algn="r" lvl="0">
              <a:defRPr b="0" dirty="0" i="0" lang="en-US" sz="1000">
                <a:solidFill>
                  <a:schemeClr val="tx1"/>
                </a:solidFill>
                <a:latin typeface="+mn-lt"/>
              </a:defRPr>
            </a:lvl1pPr>
          </a:lstStyle>
          <a:p>
            <a:pPr/>
            <a:fld id="{658BAF84-5087-451B-94FC-FCD1CDF964E4}" type="slidenum"/>
            <a:endParaRPr dirty="0" lang="en-US"/>
          </a:p>
        </p:txBody>
      </p:sp>
    </p:spTree>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lvl="0" rtl="false">
        <a:spcBef>
          <a:spcPct val="0"/>
        </a:spcBef>
        <a:buNone/>
        <a:defRPr cap="none" dirty="0" lang="en-US" sz="4000">
          <a:ln w="3175">
            <a:noFill/>
          </a:ln>
          <a:solidFill>
            <a:schemeClr val="tx1"/>
          </a:solidFill>
          <a:latin typeface="+mj-lt"/>
        </a:defRPr>
      </a:lvl1pPr>
      <a:lvl2pPr lvl="1">
        <a:defRPr dirty="0" lang="en-US">
          <a:solidFill>
            <a:schemeClr val="tx2"/>
          </a:solidFill>
        </a:defRPr>
      </a:lvl2pPr>
      <a:lvl3pPr lvl="2">
        <a:defRPr dirty="0" lang="en-US">
          <a:solidFill>
            <a:schemeClr val="tx2"/>
          </a:solidFill>
        </a:defRPr>
      </a:lvl3pPr>
      <a:lvl4pPr lvl="3">
        <a:defRPr dirty="0" lang="en-US">
          <a:solidFill>
            <a:schemeClr val="tx2"/>
          </a:solidFill>
        </a:defRPr>
      </a:lvl4pPr>
      <a:lvl5pPr lvl="4">
        <a:defRPr dirty="0" lang="en-US">
          <a:solidFill>
            <a:schemeClr val="tx2"/>
          </a:solidFill>
        </a:defRPr>
      </a:lvl5pPr>
      <a:lvl6pPr lvl="5">
        <a:defRPr dirty="0" lang="en-US">
          <a:solidFill>
            <a:schemeClr val="tx2"/>
          </a:solidFill>
        </a:defRPr>
      </a:lvl6pPr>
      <a:lvl7pPr lvl="6">
        <a:defRPr dirty="0" lang="en-US">
          <a:solidFill>
            <a:schemeClr val="tx2"/>
          </a:solidFill>
        </a:defRPr>
      </a:lvl7pPr>
      <a:lvl8pPr lvl="7">
        <a:defRPr dirty="0" lang="en-US">
          <a:solidFill>
            <a:schemeClr val="tx2"/>
          </a:solidFill>
        </a:defRPr>
      </a:lvl8pPr>
      <a:lvl9pPr lvl="8">
        <a:defRPr dirty="0" lang="en-US">
          <a:solidFill>
            <a:schemeClr val="tx2"/>
          </a:solidFill>
        </a:defRPr>
      </a:lvl9pPr>
    </p:titleStyle>
    <p:bodyStyle>
      <a:lvl1pPr algn="l" indent="-285750" lvl="0" marL="285750" rtl="false">
        <a:spcBef>
          <a:spcPct val="20000"/>
        </a:spcBef>
        <a:spcAft>
          <a:spcPts val="600"/>
        </a:spcAft>
        <a:buClr>
          <a:schemeClr val="accent1">
            <a:lumMod val="75000"/>
          </a:schemeClr>
        </a:buClr>
        <a:buSzPct val="145000"/>
        <a:buFont typeface="Arial"/>
        <a:buChar char="•"/>
        <a:defRPr cap="none" dirty="0" lang="en-US" sz="2400">
          <a:solidFill>
            <a:schemeClr val="tx1"/>
          </a:solidFill>
          <a:latin typeface="+mn-lt"/>
        </a:defRPr>
      </a:lvl1pPr>
      <a:lvl2pPr algn="l" indent="-285750" lvl="1" marL="742950" rtl="false">
        <a:spcBef>
          <a:spcPct val="20000"/>
        </a:spcBef>
        <a:spcAft>
          <a:spcPts val="600"/>
        </a:spcAft>
        <a:buClr>
          <a:schemeClr val="accent1">
            <a:lumMod val="75000"/>
          </a:schemeClr>
        </a:buClr>
        <a:buSzPct val="145000"/>
        <a:buFont typeface="Arial"/>
        <a:buChar char="•"/>
        <a:defRPr cap="none" dirty="0" lang="en-US" sz="2000">
          <a:solidFill>
            <a:schemeClr val="tx1"/>
          </a:solidFill>
          <a:latin typeface="+mn-lt"/>
        </a:defRPr>
      </a:lvl2pPr>
      <a:lvl3pPr algn="l" indent="-285750" lvl="2" marL="1200150" rtl="false">
        <a:spcBef>
          <a:spcPct val="20000"/>
        </a:spcBef>
        <a:spcAft>
          <a:spcPts val="600"/>
        </a:spcAft>
        <a:buClr>
          <a:schemeClr val="accent1">
            <a:lumMod val="75000"/>
          </a:schemeClr>
        </a:buClr>
        <a:buSzPct val="145000"/>
        <a:buFont typeface="Arial"/>
        <a:buChar char="•"/>
        <a:defRPr cap="none" dirty="0" lang="en-US" sz="1800">
          <a:solidFill>
            <a:schemeClr val="tx1"/>
          </a:solidFill>
          <a:latin typeface="+mn-lt"/>
        </a:defRPr>
      </a:lvl3pPr>
      <a:lvl4pPr algn="l" indent="-171450" lvl="3" marL="1543050" rtl="false">
        <a:spcBef>
          <a:spcPct val="20000"/>
        </a:spcBef>
        <a:spcAft>
          <a:spcPts val="600"/>
        </a:spcAft>
        <a:buClr>
          <a:schemeClr val="accent1">
            <a:lumMod val="75000"/>
          </a:schemeClr>
        </a:buClr>
        <a:buSzPct val="145000"/>
        <a:buFont typeface="Arial"/>
        <a:buChar char="•"/>
        <a:defRPr cap="none" dirty="0" lang="en-US" sz="1600">
          <a:solidFill>
            <a:schemeClr val="tx1"/>
          </a:solidFill>
          <a:latin typeface="+mn-lt"/>
        </a:defRPr>
      </a:lvl4pPr>
      <a:lvl5pPr algn="l" indent="-171450" lvl="4" marL="2000250" rtl="false">
        <a:spcBef>
          <a:spcPct val="20000"/>
        </a:spcBef>
        <a:spcAft>
          <a:spcPts val="600"/>
        </a:spcAft>
        <a:buClr>
          <a:schemeClr val="accent1">
            <a:lumMod val="75000"/>
          </a:schemeClr>
        </a:buClr>
        <a:buSzPct val="145000"/>
        <a:buFont typeface="Arial"/>
        <a:buChar char="•"/>
        <a:defRPr cap="none" dirty="0" lang="en-US" sz="1400">
          <a:solidFill>
            <a:schemeClr val="tx1"/>
          </a:solidFill>
          <a:latin typeface="+mn-lt"/>
        </a:defRPr>
      </a:lvl5pPr>
      <a:lvl6pPr algn="l" indent="-228600" lvl="5" marL="2514600" rtl="false">
        <a:spcBef>
          <a:spcPct val="20000"/>
        </a:spcBef>
        <a:spcAft>
          <a:spcPts val="600"/>
        </a:spcAft>
        <a:buClr>
          <a:schemeClr val="accent1">
            <a:lumMod val="75000"/>
          </a:schemeClr>
        </a:buClr>
        <a:buSzPct val="145000"/>
        <a:buFont typeface="Arial"/>
        <a:buChar char="•"/>
        <a:defRPr cap="none" dirty="0" lang="en-US" sz="1400">
          <a:solidFill>
            <a:schemeClr val="tx1"/>
          </a:solidFill>
          <a:latin typeface="+mn-lt"/>
        </a:defRPr>
      </a:lvl6pPr>
      <a:lvl7pPr algn="l" indent="-228600" lvl="6" marL="2971800" rtl="false">
        <a:spcBef>
          <a:spcPct val="20000"/>
        </a:spcBef>
        <a:spcAft>
          <a:spcPts val="600"/>
        </a:spcAft>
        <a:buClr>
          <a:schemeClr val="accent1">
            <a:lumMod val="75000"/>
          </a:schemeClr>
        </a:buClr>
        <a:buSzPct val="145000"/>
        <a:buFont typeface="Arial"/>
        <a:buChar char="•"/>
        <a:defRPr cap="none" dirty="0" lang="en-US" sz="1400">
          <a:solidFill>
            <a:schemeClr val="tx1"/>
          </a:solidFill>
          <a:latin typeface="+mn-lt"/>
        </a:defRPr>
      </a:lvl7pPr>
      <a:lvl8pPr algn="l" indent="-228600" lvl="7" marL="3429000" rtl="false">
        <a:spcBef>
          <a:spcPct val="20000"/>
        </a:spcBef>
        <a:spcAft>
          <a:spcPts val="600"/>
        </a:spcAft>
        <a:buClr>
          <a:schemeClr val="accent1">
            <a:lumMod val="75000"/>
          </a:schemeClr>
        </a:buClr>
        <a:buSzPct val="145000"/>
        <a:buFont typeface="Arial"/>
        <a:buChar char="•"/>
        <a:defRPr cap="none" dirty="0" lang="en-US" sz="1400">
          <a:solidFill>
            <a:schemeClr val="tx1"/>
          </a:solidFill>
          <a:latin typeface="+mn-lt"/>
        </a:defRPr>
      </a:lvl8pPr>
      <a:lvl9pPr algn="l" indent="-228600" lvl="8" marL="3886200" rtl="false">
        <a:spcBef>
          <a:spcPct val="20000"/>
        </a:spcBef>
        <a:spcAft>
          <a:spcPts val="600"/>
        </a:spcAft>
        <a:buClr>
          <a:schemeClr val="accent1">
            <a:lumMod val="75000"/>
          </a:schemeClr>
        </a:buClr>
        <a:buSzPct val="145000"/>
        <a:buFont typeface="Arial"/>
        <a:buChar char="•"/>
        <a:defRPr cap="none" dirty="0" lang="en-US" sz="1400">
          <a:solidFill>
            <a:schemeClr val="tx1"/>
          </a:solidFill>
          <a:latin typeface="+mn-lt"/>
        </a:defRPr>
      </a:lvl9pPr>
    </p:bodyStyle>
    <p:otherStyle>
      <a:lvl1pPr algn="l" lvl="0" marL="0" rtl="false">
        <a:defRPr dirty="0" lang="en-US" sz="1800">
          <a:solidFill>
            <a:schemeClr val="tx1"/>
          </a:solidFill>
          <a:latin typeface="+mn-lt"/>
        </a:defRPr>
      </a:lvl1pPr>
      <a:lvl2pPr algn="l" lvl="1" marL="457200" rtl="false">
        <a:defRPr dirty="0" lang="en-US" sz="1800">
          <a:solidFill>
            <a:schemeClr val="tx1"/>
          </a:solidFill>
          <a:latin typeface="+mn-lt"/>
        </a:defRPr>
      </a:lvl2pPr>
      <a:lvl3pPr algn="l" lvl="2" marL="914400" rtl="false">
        <a:defRPr dirty="0" lang="en-US" sz="1800">
          <a:solidFill>
            <a:schemeClr val="tx1"/>
          </a:solidFill>
          <a:latin typeface="+mn-lt"/>
        </a:defRPr>
      </a:lvl3pPr>
      <a:lvl4pPr algn="l" lvl="3" marL="1371600" rtl="false">
        <a:defRPr dirty="0" lang="en-US" sz="1800">
          <a:solidFill>
            <a:schemeClr val="tx1"/>
          </a:solidFill>
          <a:latin typeface="+mn-lt"/>
        </a:defRPr>
      </a:lvl4pPr>
      <a:lvl5pPr algn="l" lvl="4" marL="1828800" rtl="false">
        <a:defRPr dirty="0" lang="en-US" sz="1800">
          <a:solidFill>
            <a:schemeClr val="tx1"/>
          </a:solidFill>
          <a:latin typeface="+mn-lt"/>
        </a:defRPr>
      </a:lvl5pPr>
      <a:lvl6pPr algn="l" lvl="5" marL="2286000" rtl="false">
        <a:defRPr dirty="0" lang="en-US" sz="1800">
          <a:solidFill>
            <a:schemeClr val="tx1"/>
          </a:solidFill>
          <a:latin typeface="+mn-lt"/>
        </a:defRPr>
      </a:lvl6pPr>
      <a:lvl7pPr algn="l" lvl="6" marL="2743200" rtl="false">
        <a:defRPr dirty="0" lang="en-US" sz="1800">
          <a:solidFill>
            <a:schemeClr val="tx1"/>
          </a:solidFill>
          <a:latin typeface="+mn-lt"/>
        </a:defRPr>
      </a:lvl7pPr>
      <a:lvl8pPr algn="l" lvl="7" marL="3200400" rtl="false">
        <a:defRPr dirty="0" lang="en-US" sz="1800">
          <a:solidFill>
            <a:schemeClr val="tx1"/>
          </a:solidFill>
          <a:latin typeface="+mn-lt"/>
        </a:defRPr>
      </a:lvl8pPr>
      <a:lvl9pPr algn="l" lvl="8" marL="3657600" rtl="false">
        <a:defRPr dirty="0" lang="en-US" sz="1800">
          <a:solidFill>
            <a:schemeClr val="tx1"/>
          </a:solidFill>
          <a:latin typeface="+mn-lt"/>
        </a:defRPr>
      </a:lvl9pPr>
    </p:otherStyle>
  </p:txStyles>
</p:sldMaster>
</file>

<file path=ppt/slides/_rels/slide1.xml.rels><?xml version="1.0" encoding="UTF-8" standalone="no"?><Relationships xmlns="http://schemas.openxmlformats.org/package/2006/relationships"><Relationship Id="rId2" Target="../media/image2.png" Type="http://schemas.openxmlformats.org/officeDocument/2006/relationships/image"/><Relationship Id="rId1" Target="../slideLayouts/slideLayout1.xml" Type="http://schemas.openxmlformats.org/officeDocument/2006/relationships/slideLayout"/></Relationships>
</file>

<file path=ppt/slides/_rels/slide10.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no"?><Relationships xmlns="http://schemas.openxmlformats.org/package/2006/relationships"><Relationship Id="rId1" Target="../slideLayouts/slideLayout4.xml" Type="http://schemas.openxmlformats.org/officeDocument/2006/relationships/slideLayout"/></Relationships>
</file>

<file path=ppt/slides/_rels/slide17.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1.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3.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6.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8.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29.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30.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31.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32.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33.xml.rels><?xml version="1.0" encoding="UTF-8" standalone="no"?><Relationships xmlns="http://schemas.openxmlformats.org/package/2006/relationships"><Relationship Id="rId1" Target="../slideLayouts/slideLayout4.xml" Type="http://schemas.openxmlformats.org/officeDocument/2006/relationships/slideLayout"/></Relationships>
</file>

<file path=ppt/slides/_rels/slide34.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35.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36.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37.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38.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39.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no"?><Relationships xmlns="http://schemas.openxmlformats.org/package/2006/relationships"><Relationship Id="rId1" Target="../slideLayouts/slideLayout4.xml" Type="http://schemas.openxmlformats.org/officeDocument/2006/relationships/slideLayout"/></Relationships>
</file>

<file path=ppt/slides/_rels/slide40.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41.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42.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43.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44.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45.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46.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47.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48.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49.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50.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51.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52.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53.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54.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55.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56.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
    <p:spTree>
      <p:nvGrpSpPr>
        <p:cNvPr id="1" name=""/>
        <p:cNvGrpSpPr/>
        <p:nvPr/>
      </p:nvGrpSpPr>
      <p:grpSpPr>
        <a:xfrm>
          <a:off x="0" y="0"/>
          <a:ext cx="0" cy="0"/>
          <a:chOff x="0" y="0"/>
          <a:chExt cx="0" cy="0"/>
        </a:xfrm>
      </p:grpSpPr>
      <p:sp>
        <p:nvSpPr>
          <p:cNvPr id="2" name="Subtitle 2">
            <a:extLst>
              <a:ext uri="{7836BB35-FE0A-496C-98F2-1543AA32BB13}">
                <a16:creationId xmlns:a16="http://schemas.microsoft.com/office/drawing/2010/main" id="{DDF907F8-DF18-45B5-AA8B-6962A2E8286E}"/>
              </a:ext>
            </a:extLst>
          </p:cNvPr>
          <p:cNvSpPr>
            <a:spLocks noGrp="true"/>
          </p:cNvSpPr>
          <p:nvPr>
            <p:ph idx="1" type="subTitle"/>
          </p:nvPr>
        </p:nvSpPr>
        <p:spPr>
          <a:xfrm rot="0">
            <a:off x="4330550" y="4513633"/>
            <a:ext cx="6987644" cy="1147864"/>
          </a:xfrm>
        </p:spPr>
        <p:txBody>
          <a:bodyPr anchor="ctr" rtlCol="0" vert="horz">
            <a:normAutofit/>
          </a:bodyPr>
          <a:lstStyle/>
          <a:p>
            <a:pPr algn="ctr"/>
            <a:r>
              <a:rPr b="1" dirty="0" lang="en-CA" sz="4000">
                <a:solidFill>
                  <a:schemeClr val="tx1">
                    <a:lumMod val="85000"/>
                    <a:lumOff val="15000"/>
                  </a:schemeClr>
                </a:solidFill>
                <a:latin typeface="Arial"/>
              </a:rPr>
              <a:t>CCS Driver Orientation</a:t>
            </a:r>
            <a:endParaRPr b="1" dirty="0" lang="en-CA" sz="4000">
              <a:solidFill>
                <a:schemeClr val="tx1">
                  <a:lumMod val="85000"/>
                  <a:lumOff val="15000"/>
                </a:schemeClr>
              </a:solidFill>
              <a:latin typeface="Arial"/>
            </a:endParaRPr>
          </a:p>
        </p:txBody>
      </p:sp>
      <p:pic>
        <p:nvPicPr>
          <p:cNvPr descr="A black and blue logo&#10;&#10;Description automatically generated" id="3" name="Picture 4">
            <a:extLst>
              <a:ext uri="{2C8C8B4D-7A6A-4662-9CBD-6D1DD79A1B17}">
                <a16:creationId xmlns:a16="http://schemas.microsoft.com/office/drawing/2010/main" id="{1454CB52-7E60-473D-9F48-D8ED3CD913CE}"/>
              </a:ext>
            </a:extLst>
          </p:cNvPr>
          <p:cNvPicPr>
            <a:picLocks noChangeAspect="true"/>
          </p:cNvPicPr>
          <p:nvPr/>
        </p:nvPicPr>
        <p:blipFill>
          <a:blip r:embed="rId2"/>
          <a:stretch>
            <a:fillRect/>
          </a:stretch>
        </p:blipFill>
        <p:spPr>
          <a:xfrm rot="0">
            <a:off x="4727799" y="989521"/>
            <a:ext cx="6193146" cy="3524112"/>
          </a:xfrm>
          <a:prstGeom prst="rect">
            <a:avLst/>
          </a:prstGeom>
          <a:noFill/>
        </p:spPr>
      </p:pic>
    </p:spTree>
    <p:extLst>
      <p:ext uri="{54D08E45-EB16-4D30-9108-726B5B5E5F6E}">
        <p14:creationId xmlns:p14="http://schemas.microsoft.com/office/powerpoint/2010/main" val="1702984990230"/>
      </p:ext>
    </p:extLst>
  </p:cSld>
  <p:clrMapOvr>
    <a:masterClrMapping/>
  </p:clrMapOvr>
  <p:transition spd="med">
    <p:fade thruBlk="false"/>
  </p:transition>
</p:sld>
</file>

<file path=ppt/slides/slide10.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1">
    <p:spTree>
      <p:nvGrpSpPr>
        <p:cNvPr id="1" name=""/>
        <p:cNvGrpSpPr/>
        <p:nvPr/>
      </p:nvGrpSpPr>
      <p:grpSpPr>
        <a:xfrm>
          <a:off x="0" y="0"/>
          <a:ext cx="0" cy="0"/>
          <a:chOff x="0" y="0"/>
          <a:chExt cx="0" cy="0"/>
        </a:xfrm>
      </p:grpSpPr>
      <p:sp>
        <p:nvSpPr>
          <p:cNvPr id="2" name="Content Placeholder 2">
            <a:extLst>
              <a:ext uri="{71C21319-8D5E-4C18-A4C9-AA550E40303A}">
                <a16:creationId xmlns:a16="http://schemas.microsoft.com/office/drawing/2010/main" id="{AD623828-61C6-4E98-B36D-EFCBE900FD13}"/>
              </a:ext>
            </a:extLst>
          </p:cNvPr>
          <p:cNvSpPr>
            <a:spLocks noGrp="true"/>
          </p:cNvSpPr>
          <p:nvPr>
            <p:ph idx="1"/>
          </p:nvPr>
        </p:nvSpPr>
        <p:spPr>
          <a:xfrm rot="0">
            <a:off x="1542678" y="1135096"/>
            <a:ext cx="10018713" cy="4587807"/>
          </a:xfrm>
        </p:spPr>
        <p:txBody>
          <a:bodyPr anchor="ctr" rtlCol="0" vert="horz">
            <a:noAutofit/>
          </a:bodyPr>
          <a:lstStyle/>
          <a:p>
            <a:pPr algn="l" indent="0" marL="0">
              <a:buNone/>
            </a:pPr>
            <a:r>
              <a:rPr b="1" dirty="0" i="0" lang="en-CA" sz="2800">
                <a:latin typeface="Arial"/>
              </a:rPr>
              <a:t>Unauthorized Passengers </a:t>
            </a:r>
          </a:p>
          <a:p>
            <a:pPr/>
            <a:r>
              <a:rPr b="0" dirty="0" i="0" lang="en-US" sz="1800">
                <a:latin typeface="Arial"/>
              </a:rPr>
              <a:t>Transportation </a:t>
            </a:r>
            <a:r>
              <a:rPr dirty="0" lang="en-US" sz="1800">
                <a:latin typeface="Arial"/>
              </a:rPr>
              <a:t>of </a:t>
            </a:r>
            <a:r>
              <a:rPr b="0" dirty="0" i="0" lang="en-US" sz="1800">
                <a:latin typeface="Arial"/>
              </a:rPr>
              <a:t>non-Canada Cartage approved persons in commercial motor vehicles, service vehicles or identifiable </a:t>
            </a:r>
            <a:r>
              <a:rPr b="0" dirty="0" err="1" i="0" lang="en-US" sz="1800">
                <a:latin typeface="Arial"/>
              </a:rPr>
              <a:t>decaled</a:t>
            </a:r>
            <a:r>
              <a:rPr b="0" dirty="0" i="0" lang="en-US" sz="1800">
                <a:latin typeface="Arial"/>
              </a:rPr>
              <a:t> Canada Cartage vehicles is strictly prohibited. Some examples of non-Canada Cartage persons include, but are not limited, to your children (regardless of age), spouse and/or hitch hikers.</a:t>
            </a:r>
          </a:p>
          <a:p>
            <a:pPr/>
            <a:r>
              <a:rPr b="0" dirty="0" i="0" lang="en-US" sz="1800">
                <a:latin typeface="Arial"/>
              </a:rPr>
              <a:t>Non-Canada Cartage drivers or driver associates are not permitted into a customer’s premises or assist a Canada Cartage driver or driver associate to perform his/her regular duties, unless approved by Canada Cartage.</a:t>
            </a:r>
            <a:endParaRPr b="0" dirty="0" i="0" lang="en-US" sz="1800">
              <a:latin typeface="Arial"/>
            </a:endParaRPr>
          </a:p>
        </p:txBody>
      </p:sp>
    </p:spTree>
    <p:extLst>
      <p:ext uri="{C7A82922-0090-4AB7-A4CC-DF007BF0E4DC}">
        <p14:creationId xmlns:p14="http://schemas.microsoft.com/office/powerpoint/2010/main" val="1702984990246"/>
      </p:ext>
    </p:extLst>
  </p:cSld>
  <p:clrMapOvr>
    <a:masterClrMapping/>
  </p:clrMapOvr>
  <p:transition spd="med">
    <p:fade thruBlk="false"/>
  </p:transition>
</p:sld>
</file>

<file path=ppt/slides/slide11.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2">
    <p:spTree>
      <p:nvGrpSpPr>
        <p:cNvPr id="1" name=""/>
        <p:cNvGrpSpPr/>
        <p:nvPr/>
      </p:nvGrpSpPr>
      <p:grpSpPr>
        <a:xfrm>
          <a:off x="0" y="0"/>
          <a:ext cx="0" cy="0"/>
          <a:chOff x="0" y="0"/>
          <a:chExt cx="0" cy="0"/>
        </a:xfrm>
      </p:grpSpPr>
      <p:sp>
        <p:nvSpPr>
          <p:cNvPr id="2" name="Content Placeholder 2">
            <a:extLst>
              <a:ext uri="{190C0B42-2031-4404-B7A5-D567FA6C5EF9}">
                <a16:creationId xmlns:a16="http://schemas.microsoft.com/office/drawing/2010/main" id="{40A7F21D-2B27-4D5F-88DC-425564886C6B}"/>
              </a:ext>
            </a:extLst>
          </p:cNvPr>
          <p:cNvSpPr>
            <a:spLocks noGrp="true"/>
          </p:cNvSpPr>
          <p:nvPr>
            <p:ph idx="1"/>
          </p:nvPr>
        </p:nvSpPr>
        <p:spPr>
          <a:xfrm rot="0">
            <a:off x="1542678" y="243192"/>
            <a:ext cx="10018713" cy="6371616"/>
          </a:xfrm>
        </p:spPr>
        <p:txBody>
          <a:bodyPr anchor="ctr" rtlCol="0" vert="horz">
            <a:noAutofit/>
          </a:bodyPr>
          <a:lstStyle/>
          <a:p>
            <a:pPr algn="l" indent="0" marL="0">
              <a:buNone/>
            </a:pPr>
            <a:r>
              <a:rPr b="1" dirty="0" i="0" lang="en-US" sz="2800">
                <a:latin typeface="Arial"/>
              </a:rPr>
              <a:t>Driver documents</a:t>
            </a:r>
          </a:p>
          <a:p>
            <a:pPr algn="l" indent="0" marL="0">
              <a:buNone/>
            </a:pPr>
            <a:r>
              <a:rPr b="0" dirty="0" i="0" lang="en-US" sz="1800">
                <a:latin typeface="Arial"/>
              </a:rPr>
              <a:t>All drivers, driver </a:t>
            </a:r>
            <a:r>
              <a:rPr dirty="0" lang="en-US" sz="1800">
                <a:latin typeface="Arial"/>
              </a:rPr>
              <a:t>a</a:t>
            </a:r>
            <a:r>
              <a:rPr b="0" dirty="0" i="0" lang="en-US" sz="1800">
                <a:latin typeface="Arial"/>
              </a:rPr>
              <a:t>ssociates and owner-</a:t>
            </a:r>
            <a:r>
              <a:rPr dirty="0" lang="en-US" sz="1800">
                <a:latin typeface="Arial"/>
              </a:rPr>
              <a:t>o</a:t>
            </a:r>
            <a:r>
              <a:rPr b="0" dirty="0" i="0" lang="en-US" sz="1800">
                <a:latin typeface="Arial"/>
              </a:rPr>
              <a:t>perators operating a Canada Cartage plated vehicle on a public roadway must have the following in his/her possession:</a:t>
            </a:r>
          </a:p>
          <a:p>
            <a:pPr/>
            <a:r>
              <a:rPr b="0" dirty="0" i="0" lang="en-US" sz="1800">
                <a:latin typeface="Arial"/>
              </a:rPr>
              <a:t>Valid Driver’s License, with the appropriate class and endorsement for the type of vehicle operated</a:t>
            </a:r>
          </a:p>
          <a:p>
            <a:pPr/>
            <a:r>
              <a:rPr b="0" dirty="0" i="0" lang="en-US" sz="1800">
                <a:latin typeface="Arial"/>
              </a:rPr>
              <a:t>Proof of insurance and all other authorities to operate</a:t>
            </a:r>
          </a:p>
          <a:p>
            <a:pPr/>
            <a:r>
              <a:rPr b="0" dirty="0" i="0" lang="en-US" sz="1800">
                <a:latin typeface="Arial"/>
              </a:rPr>
              <a:t>Valid registration for the vehicle being operated</a:t>
            </a:r>
          </a:p>
          <a:p>
            <a:pPr/>
            <a:r>
              <a:rPr b="0" dirty="0" i="0" lang="en-US" sz="1800">
                <a:latin typeface="Arial"/>
              </a:rPr>
              <a:t>Valid Transport of Dangerous Goods Training Certificate (where applicable)</a:t>
            </a:r>
          </a:p>
          <a:p>
            <a:pPr indent="0" marL="0">
              <a:buNone/>
            </a:pPr>
            <a:r>
              <a:rPr dirty="0" lang="en-US" sz="1800">
                <a:latin typeface="Arial"/>
              </a:rPr>
              <a:t/>
            </a:r>
          </a:p>
          <a:p>
            <a:pPr indent="0" marL="0">
              <a:buNone/>
            </a:pPr>
            <a:r>
              <a:rPr dirty="0" lang="en-US" sz="1800">
                <a:latin typeface="Arial"/>
              </a:rPr>
              <a:t/>
            </a:r>
          </a:p>
          <a:p>
            <a:pPr indent="0" marL="0">
              <a:buNone/>
            </a:pPr>
            <a:r>
              <a:rPr b="1" dirty="0" lang="en-US" sz="2800">
                <a:latin typeface="Arial"/>
              </a:rPr>
              <a:t>License Plates and Registration</a:t>
            </a:r>
          </a:p>
          <a:p>
            <a:pPr/>
            <a:r>
              <a:rPr b="0" dirty="0" i="0" lang="en-US" sz="1800">
                <a:solidFill>
                  <a:srgbClr val="000000"/>
                </a:solidFill>
                <a:latin typeface="Arial"/>
              </a:rPr>
              <a:t>Drivers and driver associates must ensure that vehicles they are operating have the appropriate registration for the area or jurisdiction that they are operating in.</a:t>
            </a:r>
            <a:endParaRPr b="0" dirty="0" i="0" lang="en-US" sz="1800">
              <a:solidFill>
                <a:srgbClr val="000000"/>
              </a:solidFill>
              <a:latin typeface="Arial"/>
            </a:endParaRPr>
          </a:p>
        </p:txBody>
      </p:sp>
    </p:spTree>
    <p:extLst>
      <p:ext uri="{1199A6E5-2B0C-4709-919E-1B9A80511016}">
        <p14:creationId xmlns:p14="http://schemas.microsoft.com/office/powerpoint/2010/main" val="1702984990248"/>
      </p:ext>
    </p:extLst>
  </p:cSld>
  <p:clrMapOvr>
    <a:masterClrMapping/>
  </p:clrMapOvr>
  <p:transition spd="med">
    <p:fade thruBlk="false"/>
  </p:transition>
</p:sld>
</file>

<file path=ppt/slides/slide12.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3">
    <p:spTree>
      <p:nvGrpSpPr>
        <p:cNvPr id="1" name=""/>
        <p:cNvGrpSpPr/>
        <p:nvPr/>
      </p:nvGrpSpPr>
      <p:grpSpPr>
        <a:xfrm>
          <a:off x="0" y="0"/>
          <a:ext cx="0" cy="0"/>
          <a:chOff x="0" y="0"/>
          <a:chExt cx="0" cy="0"/>
        </a:xfrm>
      </p:grpSpPr>
      <p:sp>
        <p:nvSpPr>
          <p:cNvPr id="2" name="Content Placeholder 2">
            <a:extLst>
              <a:ext uri="{DB61E84E-4D4C-44F0-94B8-07DCD6CC10F6}">
                <a16:creationId xmlns:a16="http://schemas.microsoft.com/office/drawing/2010/main" id="{21E663E9-EC21-4B01-A496-E8889DC5C12D}"/>
              </a:ext>
            </a:extLst>
          </p:cNvPr>
          <p:cNvSpPr>
            <a:spLocks noGrp="true"/>
          </p:cNvSpPr>
          <p:nvPr>
            <p:ph idx="1"/>
          </p:nvPr>
        </p:nvSpPr>
        <p:spPr>
          <a:xfrm rot="0">
            <a:off x="1542678" y="869106"/>
            <a:ext cx="10018713" cy="5119788"/>
          </a:xfrm>
        </p:spPr>
        <p:txBody>
          <a:bodyPr anchor="ctr" rtlCol="0" vert="horz">
            <a:noAutofit/>
          </a:bodyPr>
          <a:lstStyle/>
          <a:p>
            <a:pPr algn="l" indent="0" marL="0">
              <a:buNone/>
            </a:pPr>
            <a:r>
              <a:rPr b="1" dirty="0" i="0" lang="en-US" sz="2800">
                <a:latin typeface="Arial"/>
              </a:rPr>
              <a:t>Deviation from assigned routes</a:t>
            </a:r>
          </a:p>
          <a:p>
            <a:pPr/>
            <a:r>
              <a:rPr b="0" dirty="0" i="0" lang="en-US" sz="1800">
                <a:latin typeface="Arial"/>
              </a:rPr>
              <a:t>Drivers and driver associates must follow their assigned route and not deviate unless otherwise instructed or proper authority is given for the change.</a:t>
            </a:r>
          </a:p>
          <a:p>
            <a:pPr/>
            <a:r>
              <a:rPr dirty="0" lang="en-US" sz="1800">
                <a:latin typeface="Arial"/>
              </a:rPr>
              <a:t>I</a:t>
            </a:r>
            <a:r>
              <a:rPr b="0" dirty="0" i="0" lang="en-US" sz="1800">
                <a:latin typeface="Arial"/>
              </a:rPr>
              <a:t>n the case of an emergency, immediately report it to a supervisor/manager.</a:t>
            </a:r>
          </a:p>
          <a:p>
            <a:pPr/>
            <a:r>
              <a:rPr b="0" dirty="0" i="0" lang="en-US" sz="1800">
                <a:latin typeface="Arial"/>
              </a:rPr>
              <a:t>All drivers and driver associates must stick to all truck routes as required by the jurisdiction in which they travel, whether it is Federal, Provincial, or Municipal regulation/legislation.</a:t>
            </a:r>
          </a:p>
          <a:p>
            <a:pPr indent="0" marL="0">
              <a:buNone/>
            </a:pPr>
            <a:r>
              <a:rPr dirty="0" lang="en-US" sz="1800">
                <a:latin typeface="Arial"/>
              </a:rPr>
              <a:t/>
            </a:r>
          </a:p>
          <a:p>
            <a:pPr indent="0" marL="0">
              <a:buNone/>
            </a:pPr>
            <a:r>
              <a:rPr dirty="0" lang="en-US" sz="1800">
                <a:latin typeface="Arial"/>
              </a:rPr>
              <a:t/>
            </a:r>
          </a:p>
          <a:p>
            <a:pPr algn="l" indent="0" marL="0">
              <a:buNone/>
            </a:pPr>
            <a:r>
              <a:rPr b="1" dirty="0" err="1" i="0" lang="en-US" sz="2800">
                <a:latin typeface="Arial"/>
              </a:rPr>
              <a:t>Decaled</a:t>
            </a:r>
            <a:r>
              <a:rPr b="1" dirty="0" i="0" lang="en-US" sz="2800">
                <a:latin typeface="Arial"/>
              </a:rPr>
              <a:t> Vehicles</a:t>
            </a:r>
          </a:p>
          <a:p>
            <a:pPr/>
            <a:r>
              <a:rPr b="0" dirty="0" i="0" lang="en-US" sz="1800">
                <a:solidFill>
                  <a:srgbClr val="000000"/>
                </a:solidFill>
                <a:latin typeface="Arial"/>
              </a:rPr>
              <a:t>Drivers and driver associates are not permitted to use Canada Cartage owned, leased or rental equipment, including tractors, trucks, trailers, vans, box vans, for personal use, unless specific approval is obtained from Canada Cartage.</a:t>
            </a:r>
            <a:endParaRPr b="0" dirty="0" i="0" lang="en-US" sz="1800">
              <a:solidFill>
                <a:srgbClr val="000000"/>
              </a:solidFill>
              <a:latin typeface="Arial"/>
            </a:endParaRPr>
          </a:p>
        </p:txBody>
      </p:sp>
    </p:spTree>
    <p:extLst>
      <p:ext uri="{40679EFD-6BD9-47CE-AABD-D857BFE1E48E}">
        <p14:creationId xmlns:p14="http://schemas.microsoft.com/office/powerpoint/2010/main" val="1702984990249"/>
      </p:ext>
    </p:extLst>
  </p:cSld>
  <p:clrMapOvr>
    <a:masterClrMapping/>
  </p:clrMapOvr>
  <p:transition spd="med">
    <p:fade thruBlk="false"/>
  </p:transition>
</p:sld>
</file>

<file path=ppt/slides/slide13.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4">
    <p:spTree>
      <p:nvGrpSpPr>
        <p:cNvPr id="1" name=""/>
        <p:cNvGrpSpPr/>
        <p:nvPr/>
      </p:nvGrpSpPr>
      <p:grpSpPr>
        <a:xfrm>
          <a:off x="0" y="0"/>
          <a:ext cx="0" cy="0"/>
          <a:chOff x="0" y="0"/>
          <a:chExt cx="0" cy="0"/>
        </a:xfrm>
      </p:grpSpPr>
      <p:sp>
        <p:nvSpPr>
          <p:cNvPr id="2" name="Content Placeholder 2">
            <a:extLst>
              <a:ext uri="{08A035BC-6AF8-4C28-AB57-2F7C3601A1FA}">
                <a16:creationId xmlns:a16="http://schemas.microsoft.com/office/drawing/2010/main" id="{256D417C-D936-440F-B59A-F2D4069105CA}"/>
              </a:ext>
            </a:extLst>
          </p:cNvPr>
          <p:cNvSpPr>
            <a:spLocks noGrp="true"/>
          </p:cNvSpPr>
          <p:nvPr>
            <p:ph idx="1"/>
          </p:nvPr>
        </p:nvSpPr>
        <p:spPr>
          <a:xfrm rot="0">
            <a:off x="1542678" y="622571"/>
            <a:ext cx="10018713" cy="5612858"/>
          </a:xfrm>
        </p:spPr>
        <p:txBody>
          <a:bodyPr anchor="ctr" rtlCol="0" vert="horz">
            <a:noAutofit/>
          </a:bodyPr>
          <a:lstStyle/>
          <a:p>
            <a:pPr algn="l" indent="0" marL="0">
              <a:buNone/>
            </a:pPr>
            <a:r>
              <a:rPr b="1" dirty="0" i="0" lang="en-CA" sz="2800">
                <a:latin typeface="Arial"/>
              </a:rPr>
              <a:t>Weights and Dimensions</a:t>
            </a:r>
          </a:p>
          <a:p>
            <a:pPr/>
            <a:r>
              <a:rPr b="0" dirty="0" i="0" lang="en-US" sz="1800">
                <a:solidFill>
                  <a:srgbClr val="000000"/>
                </a:solidFill>
                <a:latin typeface="Arial"/>
              </a:rPr>
              <a:t>Drivers and driver associates who operate vehicles on a public roadway must never operate a vehicle combination that exceeds the weights and dimension laws for the jurisdiction(s) in which they operate.</a:t>
            </a:r>
          </a:p>
          <a:p>
            <a:pPr algn="l" indent="0" marL="0">
              <a:buNone/>
            </a:pPr>
            <a:r>
              <a:rPr b="1" dirty="0" i="0" lang="en-CA" sz="1800">
                <a:latin typeface="Arial"/>
              </a:rPr>
              <a:t/>
            </a:r>
          </a:p>
          <a:p>
            <a:pPr algn="l" indent="0" marL="0">
              <a:buNone/>
            </a:pPr>
            <a:r>
              <a:rPr b="1" dirty="0" i="0" lang="en-CA" sz="1800">
                <a:latin typeface="Arial"/>
              </a:rPr>
              <a:t/>
            </a:r>
          </a:p>
          <a:p>
            <a:pPr algn="l" indent="0" marL="0">
              <a:buNone/>
            </a:pPr>
            <a:r>
              <a:rPr b="1" dirty="0" i="0" lang="en-CA" sz="2800">
                <a:latin typeface="Arial"/>
              </a:rPr>
              <a:t>Daily logs/E-Logs </a:t>
            </a:r>
          </a:p>
          <a:p>
            <a:pPr/>
            <a:r>
              <a:rPr b="0" dirty="0" i="0" lang="en-US" sz="1800">
                <a:latin typeface="Arial"/>
              </a:rPr>
              <a:t>Drivers, driver associates and owner-operators are required to maintain accurate and up-to-date driver logs for the jurisdiction(s) in which they travel. Logs must be current to the last duty status change.</a:t>
            </a:r>
          </a:p>
          <a:p>
            <a:pPr/>
            <a:r>
              <a:rPr b="0" dirty="0" i="0" lang="en-US" sz="1800">
                <a:latin typeface="Arial"/>
              </a:rPr>
              <a:t>Drivers and driver associates must ensure that e-logs are always used unless the equipment fails. If this occurs, it must be reported immediately to your supervisor including the dispatcher and a paper log will be used and must have in your possession previous day’s logs as per Federal, Provincial requirements you operate in.</a:t>
            </a:r>
            <a:endParaRPr b="0" dirty="0" i="0" lang="en-US" sz="1800">
              <a:latin typeface="Arial"/>
            </a:endParaRPr>
          </a:p>
        </p:txBody>
      </p:sp>
    </p:spTree>
    <p:extLst>
      <p:ext uri="{2110885B-9B19-4EFB-9DA5-436142C6E81F}">
        <p14:creationId xmlns:p14="http://schemas.microsoft.com/office/powerpoint/2010/main" val="1702984990251"/>
      </p:ext>
    </p:extLst>
  </p:cSld>
  <p:clrMapOvr>
    <a:masterClrMapping/>
  </p:clrMapOvr>
  <p:transition spd="med">
    <p:fade thruBlk="false"/>
  </p:transition>
</p:sld>
</file>

<file path=ppt/slides/slide14.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5">
    <p:spTree>
      <p:nvGrpSpPr>
        <p:cNvPr id="1" name=""/>
        <p:cNvGrpSpPr/>
        <p:nvPr/>
      </p:nvGrpSpPr>
      <p:grpSpPr>
        <a:xfrm>
          <a:off x="0" y="0"/>
          <a:ext cx="0" cy="0"/>
          <a:chOff x="0" y="0"/>
          <a:chExt cx="0" cy="0"/>
        </a:xfrm>
      </p:grpSpPr>
      <p:sp>
        <p:nvSpPr>
          <p:cNvPr id="2" name="Content Placeholder 2">
            <a:extLst>
              <a:ext uri="{24A9BD49-A38E-432D-875F-8D69FFC91C38}">
                <a16:creationId xmlns:a16="http://schemas.microsoft.com/office/drawing/2010/main" id="{37F0F776-FCA4-462C-A531-43431D7BB104}"/>
              </a:ext>
            </a:extLst>
          </p:cNvPr>
          <p:cNvSpPr>
            <a:spLocks noGrp="true"/>
          </p:cNvSpPr>
          <p:nvPr>
            <p:ph idx="1"/>
          </p:nvPr>
        </p:nvSpPr>
        <p:spPr>
          <a:xfrm rot="0">
            <a:off x="1542678" y="1135096"/>
            <a:ext cx="10018713" cy="4587807"/>
          </a:xfrm>
        </p:spPr>
        <p:txBody>
          <a:bodyPr anchor="ctr" rtlCol="0" vert="horz">
            <a:noAutofit/>
          </a:bodyPr>
          <a:lstStyle/>
          <a:p>
            <a:pPr algn="l" indent="0" marL="0">
              <a:buNone/>
            </a:pPr>
            <a:r>
              <a:rPr b="1" dirty="0" i="0" lang="en-CA" sz="2800">
                <a:latin typeface="Arial"/>
              </a:rPr>
              <a:t>Hours of service/work</a:t>
            </a:r>
          </a:p>
          <a:p>
            <a:pPr/>
            <a:r>
              <a:rPr b="0" dirty="0" i="0" lang="en-US" sz="1800">
                <a:latin typeface="Arial"/>
              </a:rPr>
              <a:t>Supervisors/managers will ensure that drivers and driver associates do not violate hours of service/work regulations and will take immediate remedial action if non-compliance with</a:t>
            </a:r>
            <a:br>
              <a:rPr dirty="0" lang="en-US" sz="1800">
                <a:latin typeface="Arial"/>
              </a:rPr>
            </a:br>
            <a:r>
              <a:rPr b="0" dirty="0" i="0" lang="en-US" sz="1800">
                <a:latin typeface="Arial"/>
              </a:rPr>
              <a:t>applicable regulation is noted. Applicable Federal and Provincial acts/regulation will be adhered to. </a:t>
            </a:r>
          </a:p>
          <a:p>
            <a:pPr/>
            <a:r>
              <a:rPr b="0" dirty="0" i="0" lang="en-US" sz="1800">
                <a:latin typeface="Arial"/>
              </a:rPr>
              <a:t>Drivers and driver associates</a:t>
            </a:r>
            <a:r>
              <a:rPr dirty="0" lang="en-US" sz="1800">
                <a:latin typeface="Arial"/>
              </a:rPr>
              <a:t> must</a:t>
            </a:r>
            <a:r>
              <a:rPr b="0" dirty="0" i="0" lang="en-US" sz="1800">
                <a:latin typeface="Arial"/>
              </a:rPr>
              <a:t> not violate the hours of service/work regulations and must</a:t>
            </a:r>
            <a:br>
              <a:rPr dirty="0" lang="en-US" sz="1800">
                <a:latin typeface="Arial"/>
              </a:rPr>
            </a:br>
            <a:r>
              <a:rPr b="0" dirty="0" i="0" lang="en-US" sz="1800">
                <a:latin typeface="Arial"/>
              </a:rPr>
              <a:t>notify their supervisor/manager when they have limited hours remaining before they are over the limits outlined in the regulation. </a:t>
            </a:r>
          </a:p>
          <a:p>
            <a:pPr/>
            <a:r>
              <a:rPr b="0" dirty="0" i="0" lang="en-US" sz="1800">
                <a:latin typeface="Arial"/>
              </a:rPr>
              <a:t>The applicable governmental authority may personally fine drivers and driver associates found to exceed the hours of work.</a:t>
            </a:r>
            <a:endParaRPr b="0" dirty="0" i="0" lang="en-US" sz="1800">
              <a:latin typeface="Arial"/>
            </a:endParaRPr>
          </a:p>
        </p:txBody>
      </p:sp>
    </p:spTree>
    <p:extLst>
      <p:ext uri="{43CBA201-5A16-4709-94CF-A3ADE0ECFF40}">
        <p14:creationId xmlns:p14="http://schemas.microsoft.com/office/powerpoint/2010/main" val="1702984990253"/>
      </p:ext>
    </p:extLst>
  </p:cSld>
  <p:clrMapOvr>
    <a:masterClrMapping/>
  </p:clrMapOvr>
  <p:transition spd="med">
    <p:fade thruBlk="false"/>
  </p:transition>
</p:sld>
</file>

<file path=ppt/slides/slide15.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6">
    <p:spTree>
      <p:nvGrpSpPr>
        <p:cNvPr id="1" name=""/>
        <p:cNvGrpSpPr/>
        <p:nvPr/>
      </p:nvGrpSpPr>
      <p:grpSpPr>
        <a:xfrm>
          <a:off x="0" y="0"/>
          <a:ext cx="0" cy="0"/>
          <a:chOff x="0" y="0"/>
          <a:chExt cx="0" cy="0"/>
        </a:xfrm>
      </p:grpSpPr>
      <p:sp>
        <p:nvSpPr>
          <p:cNvPr id="2" name="Content Placeholder 2">
            <a:extLst>
              <a:ext uri="{7F5C7C06-796C-4542-8A10-E3DDE16DC68F}">
                <a16:creationId xmlns:a16="http://schemas.microsoft.com/office/drawing/2010/main" id="{A8AA7108-D506-48B3-878C-6E9EA8380F3B}"/>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dirty="0" lang="en-US" sz="2800">
                <a:latin typeface="Arial Nova Cond"/>
              </a:rPr>
              <a:t>SECTION 2</a:t>
            </a:r>
          </a:p>
          <a:p>
            <a:pPr indent="0" marL="0">
              <a:buNone/>
            </a:pPr>
            <a:r>
              <a:rPr b="1" dirty="0" lang="en-CA" sz="5400">
                <a:solidFill>
                  <a:srgbClr val="000000"/>
                </a:solidFill>
                <a:latin typeface="Arial"/>
              </a:rPr>
              <a:t>SAFETY PROCEDURES</a:t>
            </a:r>
            <a:endParaRPr b="1" dirty="0" lang="en-CA" sz="5400">
              <a:solidFill>
                <a:srgbClr val="000000"/>
              </a:solidFill>
              <a:latin typeface="Arial"/>
            </a:endParaRPr>
          </a:p>
        </p:txBody>
      </p:sp>
    </p:spTree>
    <p:extLst>
      <p:ext uri="{01AAD08C-CFA1-4EBC-AA23-903C6065DFCC}">
        <p14:creationId xmlns:p14="http://schemas.microsoft.com/office/powerpoint/2010/main" val="1702984990255"/>
      </p:ext>
    </p:extLst>
  </p:cSld>
  <p:clrMapOvr>
    <a:masterClrMapping/>
  </p:clrMapOvr>
  <p:transition spd="med">
    <p:fade thruBlk="false"/>
  </p:transition>
</p:sld>
</file>

<file path=ppt/slides/slide16.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
    <p:spTree>
      <p:nvGrpSpPr>
        <p:cNvPr id="1" name=""/>
        <p:cNvGrpSpPr/>
        <p:nvPr/>
      </p:nvGrpSpPr>
      <p:grpSpPr>
        <a:xfrm>
          <a:off x="0" y="0"/>
          <a:ext cx="0" cy="0"/>
          <a:chOff x="0" y="0"/>
          <a:chExt cx="0" cy="0"/>
        </a:xfrm>
      </p:grpSpPr>
      <p:sp>
        <p:nvSpPr>
          <p:cNvPr id="2" name="Content Placeholder 2">
            <a:extLst>
              <a:ext uri="{1C454322-6306-4D80-BA81-F59A26C53808}">
                <a16:creationId xmlns:a16="http://schemas.microsoft.com/office/drawing/2010/main" id="{B3298E6D-38E5-4EE6-81AC-4456C54CF830}"/>
              </a:ext>
            </a:extLst>
          </p:cNvPr>
          <p:cNvSpPr>
            <a:spLocks noGrp="true"/>
          </p:cNvSpPr>
          <p:nvPr>
            <p:ph idx="1"/>
          </p:nvPr>
        </p:nvSpPr>
        <p:spPr>
          <a:xfrm rot="0">
            <a:off x="1484309" y="1604429"/>
            <a:ext cx="4895059" cy="4444365"/>
          </a:xfrm>
        </p:spPr>
        <p:txBody>
          <a:bodyPr anchor="t" numCol="2" rtlCol="0" vert="horz">
            <a:noAutofit/>
          </a:bodyPr>
          <a:lstStyle/>
          <a:p>
            <a:pPr>
              <a:lnSpc>
                <a:spcPct val="100000"/>
              </a:lnSpc>
            </a:pPr>
            <a:r>
              <a:rPr dirty="0" lang="en-US" sz="1800">
                <a:solidFill>
                  <a:srgbClr val="000000"/>
                </a:solidFill>
                <a:latin typeface="Arial"/>
              </a:rPr>
              <a:t>Driver/Driver Associate Responsibility</a:t>
            </a:r>
          </a:p>
          <a:p>
            <a:pPr>
              <a:lnSpc>
                <a:spcPct val="100000"/>
              </a:lnSpc>
            </a:pPr>
            <a:r>
              <a:rPr dirty="0" err="1" lang="en-US" sz="1800">
                <a:solidFill>
                  <a:srgbClr val="000000"/>
                </a:solidFill>
                <a:latin typeface="Arial"/>
              </a:rPr>
              <a:t>CVSA</a:t>
            </a:r>
            <a:r>
              <a:rPr dirty="0" lang="en-US" sz="1800">
                <a:solidFill>
                  <a:srgbClr val="000000"/>
                </a:solidFill>
                <a:latin typeface="Arial"/>
              </a:rPr>
              <a:t> Inspections</a:t>
            </a:r>
          </a:p>
          <a:p>
            <a:pPr>
              <a:lnSpc>
                <a:spcPct val="100000"/>
              </a:lnSpc>
            </a:pPr>
            <a:r>
              <a:rPr dirty="0" lang="en-US" sz="1800">
                <a:solidFill>
                  <a:srgbClr val="000000"/>
                </a:solidFill>
                <a:latin typeface="Arial"/>
              </a:rPr>
              <a:t>Vehicles Out of Service</a:t>
            </a:r>
          </a:p>
          <a:p>
            <a:pPr>
              <a:lnSpc>
                <a:spcPct val="100000"/>
              </a:lnSpc>
            </a:pPr>
            <a:r>
              <a:rPr dirty="0" lang="en-US" sz="1800">
                <a:solidFill>
                  <a:srgbClr val="000000"/>
                </a:solidFill>
                <a:latin typeface="Arial"/>
              </a:rPr>
              <a:t>Vehicle Inspections</a:t>
            </a:r>
          </a:p>
          <a:p>
            <a:pPr lvl="1">
              <a:lnSpc>
                <a:spcPct val="100000"/>
              </a:lnSpc>
            </a:pPr>
            <a:r>
              <a:rPr dirty="0" lang="en-US" sz="1800">
                <a:solidFill>
                  <a:srgbClr val="000000"/>
                </a:solidFill>
                <a:latin typeface="Arial"/>
              </a:rPr>
              <a:t>Pre-trip Inspection</a:t>
            </a:r>
          </a:p>
          <a:p>
            <a:pPr lvl="1">
              <a:lnSpc>
                <a:spcPct val="100000"/>
              </a:lnSpc>
            </a:pPr>
            <a:r>
              <a:rPr dirty="0" lang="en-US" sz="1800">
                <a:solidFill>
                  <a:srgbClr val="000000"/>
                </a:solidFill>
                <a:latin typeface="Arial"/>
              </a:rPr>
              <a:t>En-route Inspection</a:t>
            </a:r>
          </a:p>
          <a:p>
            <a:pPr lvl="1">
              <a:lnSpc>
                <a:spcPct val="100000"/>
              </a:lnSpc>
            </a:pPr>
            <a:r>
              <a:rPr dirty="0" lang="en-US" sz="1800">
                <a:solidFill>
                  <a:srgbClr val="000000"/>
                </a:solidFill>
                <a:latin typeface="Arial"/>
              </a:rPr>
              <a:t>Post-trip Inspection</a:t>
            </a:r>
          </a:p>
          <a:p>
            <a:pPr>
              <a:lnSpc>
                <a:spcPct val="100000"/>
              </a:lnSpc>
            </a:pPr>
            <a:r>
              <a:rPr dirty="0" lang="en-US" sz="1800">
                <a:solidFill>
                  <a:srgbClr val="000000"/>
                </a:solidFill>
                <a:latin typeface="Arial"/>
              </a:rPr>
              <a:t>Mandatory Brake Checks</a:t>
            </a:r>
          </a:p>
          <a:p>
            <a:pPr>
              <a:lnSpc>
                <a:spcPct val="100000"/>
              </a:lnSpc>
            </a:pPr>
            <a:r>
              <a:rPr dirty="0" lang="en-US" sz="1800">
                <a:solidFill>
                  <a:srgbClr val="000000"/>
                </a:solidFill>
                <a:latin typeface="Arial"/>
              </a:rPr>
              <a:t>Air Pressure</a:t>
            </a:r>
          </a:p>
          <a:p>
            <a:pPr>
              <a:lnSpc>
                <a:spcPct val="100000"/>
              </a:lnSpc>
            </a:pPr>
            <a:r>
              <a:rPr dirty="0" lang="en-US" sz="1800">
                <a:solidFill>
                  <a:srgbClr val="000000"/>
                </a:solidFill>
                <a:latin typeface="Arial"/>
              </a:rPr>
              <a:t>Coupling/Uncoupling</a:t>
            </a:r>
          </a:p>
          <a:p>
            <a:pPr>
              <a:lnSpc>
                <a:spcPct val="100000"/>
              </a:lnSpc>
            </a:pPr>
            <a:r>
              <a:rPr dirty="0" lang="en-US" sz="1800">
                <a:solidFill>
                  <a:srgbClr val="000000"/>
                </a:solidFill>
                <a:latin typeface="Arial"/>
              </a:rPr>
              <a:t>Speed</a:t>
            </a:r>
            <a:endParaRPr dirty="0" lang="en-US" sz="1800">
              <a:solidFill>
                <a:srgbClr val="000000"/>
              </a:solidFill>
              <a:latin typeface="Arial"/>
            </a:endParaRPr>
          </a:p>
        </p:txBody>
      </p:sp>
      <p:sp>
        <p:nvSpPr>
          <p:cNvPr id="3" name="TextBox 1">
            <a:extLst>
              <a:ext uri="{8AC8DC6E-F8E7-4AF2-8602-8D216B3A904D}">
                <a16:creationId xmlns:a16="http://schemas.microsoft.com/office/drawing/2010/main" id="{FF78C297-9960-4905-B011-AE0B03522C44}"/>
              </a:ext>
            </a:extLst>
          </p:cNvPr>
          <p:cNvSpPr txBox="1"/>
          <p:nvPr/>
        </p:nvSpPr>
        <p:spPr>
          <a:xfrm rot="0">
            <a:off x="1542674" y="896541"/>
            <a:ext cx="10018713" cy="707886"/>
          </a:xfrm>
          <a:prstGeom prst="rect">
            <a:avLst/>
          </a:prstGeom>
          <a:noFill/>
        </p:spPr>
        <p:txBody>
          <a:bodyPr anchor="ctr" rtlCol="0" vert="horz" wrap="square">
            <a:spAutoFit/>
          </a:bodyPr>
          <a:lstStyle/>
          <a:p>
            <a:pPr/>
            <a:r>
              <a:rPr b="1" dirty="0" lang="en-US" sz="4000">
                <a:solidFill>
                  <a:srgbClr val="000000"/>
                </a:solidFill>
                <a:latin typeface="Arial"/>
              </a:rPr>
              <a:t/>
            </a:r>
            <a:endParaRPr b="1" dirty="0" lang="en-US" sz="4000">
              <a:solidFill>
                <a:srgbClr val="000000"/>
              </a:solidFill>
              <a:latin typeface="Arial"/>
            </a:endParaRPr>
          </a:p>
        </p:txBody>
      </p:sp>
      <p:sp>
        <p:nvSpPr>
          <p:cNvPr id="4" name="Title 1">
            <a:extLst>
              <a:ext uri="{499E5D4B-7957-457F-B5F3-FC1E86595699}">
                <a16:creationId xmlns:a16="http://schemas.microsoft.com/office/drawing/2010/main" id="{D5D84E16-3834-44D4-AF31-8200657595DC}"/>
              </a:ext>
            </a:extLst>
          </p:cNvPr>
          <p:cNvSpPr>
            <a:spLocks noGrp="true"/>
          </p:cNvSpPr>
          <p:nvPr>
            <p:ph type="title"/>
          </p:nvPr>
        </p:nvSpPr>
        <p:spPr>
          <a:xfrm rot="0">
            <a:off x="1484309" y="516169"/>
            <a:ext cx="10018709" cy="1088259"/>
          </a:xfrm>
        </p:spPr>
        <p:txBody>
          <a:bodyPr rtlCol="0"/>
          <a:lstStyle/>
          <a:p>
            <a:pPr/>
            <a:r>
              <a:rPr b="1" dirty="0" lang="en-US" sz="4000">
                <a:solidFill>
                  <a:srgbClr val="000000"/>
                </a:solidFill>
                <a:latin typeface="Arial"/>
              </a:rPr>
              <a:t>Safety</a:t>
            </a:r>
            <a:r>
              <a:rPr b="1" dirty="0" lang="en-US" sz="4000">
                <a:solidFill>
                  <a:srgbClr val="000000"/>
                </a:solidFill>
                <a:latin typeface="Arial"/>
              </a:rPr>
              <a:t> Procedures:</a:t>
            </a:r>
            <a:endParaRPr b="1" dirty="0" lang="en-US" sz="4000">
              <a:solidFill>
                <a:srgbClr val="000000"/>
              </a:solidFill>
              <a:latin typeface="Arial"/>
            </a:endParaRPr>
          </a:p>
        </p:txBody>
      </p:sp>
      <p:sp>
        <p:nvSpPr>
          <p:cNvPr id="5" name="Content Placeholder 3">
            <a:extLst>
              <a:ext uri="{4C6E9782-4237-4E2A-AB53-870E7043A87C}">
                <a16:creationId xmlns:a16="http://schemas.microsoft.com/office/drawing/2010/main" id="{7A9AB403-9F16-4DE7-BD02-2B7E56BD37E7}"/>
              </a:ext>
            </a:extLst>
          </p:cNvPr>
          <p:cNvSpPr>
            <a:spLocks noGrp="true"/>
          </p:cNvSpPr>
          <p:nvPr>
            <p:ph idx="2"/>
          </p:nvPr>
        </p:nvSpPr>
        <p:spPr>
          <a:xfrm rot="0">
            <a:off x="6607968" y="1604429"/>
            <a:ext cx="4895059" cy="4444365"/>
          </a:xfrm>
        </p:spPr>
        <p:txBody>
          <a:bodyPr anchor="t" rtlCol="0" vert="horz">
            <a:normAutofit fontScale="100000" lnSpcReduction="0"/>
          </a:bodyPr>
          <a:lstStyle/>
          <a:p>
            <a:pPr indent="-285750" marL="285750">
              <a:lnSpc>
                <a:spcPct val="100000"/>
              </a:lnSpc>
              <a:buFont typeface="Arial"/>
              <a:buChar char="•"/>
            </a:pPr>
            <a:r>
              <a:rPr dirty="0" lang="en-CA" sz="1800">
                <a:solidFill>
                  <a:srgbClr val="000000"/>
                </a:solidFill>
                <a:latin typeface="Arial"/>
              </a:rPr>
              <a:t>Photo Enforcement Cameras</a:t>
            </a:r>
          </a:p>
          <a:p>
            <a:pPr indent="-285750">
              <a:lnSpc>
                <a:spcPct val="100000"/>
              </a:lnSpc>
              <a:buFont typeface="Arial"/>
              <a:buChar char="•"/>
            </a:pPr>
            <a:r>
              <a:rPr dirty="0" lang="en-CA" sz="1800">
                <a:solidFill>
                  <a:srgbClr val="000000"/>
                </a:solidFill>
                <a:latin typeface="Arial"/>
              </a:rPr>
              <a:t>Toll Roads</a:t>
            </a:r>
          </a:p>
          <a:p>
            <a:pPr indent="-285750">
              <a:lnSpc>
                <a:spcPct val="100000"/>
              </a:lnSpc>
              <a:buFont typeface="Arial"/>
              <a:buChar char="•"/>
            </a:pPr>
            <a:r>
              <a:rPr dirty="0" lang="en-CA" sz="1800">
                <a:solidFill>
                  <a:srgbClr val="000000"/>
                </a:solidFill>
                <a:latin typeface="Arial"/>
              </a:rPr>
              <a:t>Adverse Conditions</a:t>
            </a:r>
          </a:p>
          <a:p>
            <a:pPr indent="-285750">
              <a:lnSpc>
                <a:spcPct val="100000"/>
              </a:lnSpc>
              <a:buFont typeface="Arial"/>
              <a:buChar char="•"/>
            </a:pPr>
            <a:r>
              <a:rPr dirty="0" lang="en-CA" sz="1800">
                <a:solidFill>
                  <a:srgbClr val="000000"/>
                </a:solidFill>
                <a:latin typeface="Arial"/>
              </a:rPr>
              <a:t>Seatbelts</a:t>
            </a:r>
          </a:p>
          <a:p>
            <a:pPr indent="-285750">
              <a:lnSpc>
                <a:spcPct val="100000"/>
              </a:lnSpc>
              <a:buFont typeface="Arial"/>
              <a:buChar char="•"/>
            </a:pPr>
            <a:r>
              <a:rPr dirty="0" lang="en-CA" sz="1800">
                <a:solidFill>
                  <a:srgbClr val="000000"/>
                </a:solidFill>
                <a:latin typeface="Arial"/>
              </a:rPr>
              <a:t>Load Security</a:t>
            </a:r>
          </a:p>
          <a:p>
            <a:pPr indent="-285750">
              <a:lnSpc>
                <a:spcPct val="100000"/>
              </a:lnSpc>
              <a:buFont typeface="Arial"/>
              <a:buChar char="•"/>
            </a:pPr>
            <a:r>
              <a:rPr dirty="0" lang="en-CA" sz="1800">
                <a:solidFill>
                  <a:srgbClr val="000000"/>
                </a:solidFill>
                <a:latin typeface="Arial"/>
              </a:rPr>
              <a:t>Loose Items</a:t>
            </a:r>
          </a:p>
          <a:p>
            <a:pPr indent="-285750">
              <a:lnSpc>
                <a:spcPct val="100000"/>
              </a:lnSpc>
              <a:buFont typeface="Arial"/>
              <a:buChar char="•"/>
            </a:pPr>
            <a:r>
              <a:rPr dirty="0" lang="en-CA" sz="1800">
                <a:solidFill>
                  <a:srgbClr val="000000"/>
                </a:solidFill>
                <a:latin typeface="Arial"/>
              </a:rPr>
              <a:t>Fueling Equipment</a:t>
            </a:r>
          </a:p>
          <a:p>
            <a:pPr indent="-285750">
              <a:lnSpc>
                <a:spcPct val="100000"/>
              </a:lnSpc>
              <a:buFont typeface="Arial"/>
              <a:buChar char="•"/>
            </a:pPr>
            <a:r>
              <a:rPr dirty="0" lang="en-CA" sz="1800">
                <a:solidFill>
                  <a:srgbClr val="000000"/>
                </a:solidFill>
                <a:latin typeface="Arial"/>
              </a:rPr>
              <a:t>Safe Parking</a:t>
            </a:r>
          </a:p>
          <a:p>
            <a:pPr indent="-285750">
              <a:lnSpc>
                <a:spcPct val="100000"/>
              </a:lnSpc>
              <a:buFont typeface="Arial"/>
              <a:buChar char="•"/>
            </a:pPr>
            <a:r>
              <a:rPr dirty="0" lang="en-CA" sz="1800">
                <a:solidFill>
                  <a:srgbClr val="000000"/>
                </a:solidFill>
                <a:latin typeface="Arial"/>
              </a:rPr>
              <a:t>Towing Equipment</a:t>
            </a:r>
          </a:p>
          <a:p>
            <a:pPr indent="-285750">
              <a:lnSpc>
                <a:spcPct val="100000"/>
              </a:lnSpc>
              <a:buFont typeface="Arial"/>
              <a:buChar char="•"/>
            </a:pPr>
            <a:r>
              <a:rPr dirty="0" lang="en-CA" sz="1800">
                <a:solidFill>
                  <a:srgbClr val="000000"/>
                </a:solidFill>
                <a:latin typeface="Arial"/>
              </a:rPr>
              <a:t>Intersections on or off road</a:t>
            </a:r>
          </a:p>
          <a:p>
            <a:pPr indent="-285750">
              <a:lnSpc>
                <a:spcPct val="100000"/>
              </a:lnSpc>
              <a:buFont typeface="Arial"/>
              <a:buChar char="•"/>
            </a:pPr>
            <a:r>
              <a:rPr dirty="0" lang="en-CA" sz="1800">
                <a:solidFill>
                  <a:srgbClr val="000000"/>
                </a:solidFill>
                <a:latin typeface="Arial"/>
              </a:rPr>
              <a:t>Safety Awareness</a:t>
            </a:r>
            <a:endParaRPr dirty="0" lang="en-CA" sz="1800">
              <a:solidFill>
                <a:srgbClr val="000000"/>
              </a:solidFill>
              <a:latin typeface="Arial"/>
            </a:endParaRPr>
          </a:p>
        </p:txBody>
      </p:sp>
    </p:spTree>
    <p:extLst>
      <p:ext uri="{2DE1D6AC-2439-4DA1-898D-FA261CC029A2}">
        <p14:creationId xmlns:p14="http://schemas.microsoft.com/office/powerpoint/2010/main" val="1702984990257"/>
      </p:ext>
    </p:extLst>
  </p:cSld>
  <p:clrMapOvr>
    <a:masterClrMapping/>
  </p:clrMapOvr>
  <p:transition spd="med">
    <p:fade thruBlk="false"/>
  </p:transition>
</p:sld>
</file>

<file path=ppt/slides/slide17.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8">
    <p:spTree>
      <p:nvGrpSpPr>
        <p:cNvPr id="1" name=""/>
        <p:cNvGrpSpPr/>
        <p:nvPr/>
      </p:nvGrpSpPr>
      <p:grpSpPr>
        <a:xfrm>
          <a:off x="0" y="0"/>
          <a:ext cx="0" cy="0"/>
          <a:chOff x="0" y="0"/>
          <a:chExt cx="0" cy="0"/>
        </a:xfrm>
      </p:grpSpPr>
      <p:sp>
        <p:nvSpPr>
          <p:cNvPr id="2" name="Content Placeholder 2">
            <a:extLst>
              <a:ext uri="{4B4AF369-42AB-45A9-98D7-0A9E30709CF2}">
                <a16:creationId xmlns:a16="http://schemas.microsoft.com/office/drawing/2010/main" id="{031E124E-5588-474E-9601-A616973E8516}"/>
              </a:ext>
            </a:extLst>
          </p:cNvPr>
          <p:cNvSpPr>
            <a:spLocks noGrp="true"/>
          </p:cNvSpPr>
          <p:nvPr>
            <p:ph idx="1"/>
          </p:nvPr>
        </p:nvSpPr>
        <p:spPr>
          <a:xfrm rot="0">
            <a:off x="1542678" y="567548"/>
            <a:ext cx="10018713" cy="5722904"/>
          </a:xfrm>
        </p:spPr>
        <p:txBody>
          <a:bodyPr anchor="ctr" rtlCol="0" vert="horz">
            <a:noAutofit/>
          </a:bodyPr>
          <a:lstStyle/>
          <a:p>
            <a:pPr indent="0" marL="0">
              <a:buNone/>
            </a:pPr>
            <a:r>
              <a:rPr b="1" dirty="0" i="0" lang="en-CA" sz="2800">
                <a:latin typeface="Arial"/>
              </a:rPr>
              <a:t>Driver/Driver Associate Responsibility</a:t>
            </a:r>
          </a:p>
          <a:p>
            <a:pPr/>
            <a:r>
              <a:rPr dirty="0" i="0" lang="en-US" sz="1800">
                <a:latin typeface="Arial"/>
              </a:rPr>
              <a:t>Drivers and driver associates shall operate their assigned vehicle </a:t>
            </a:r>
            <a:r>
              <a:rPr b="0" dirty="0" i="0" lang="en-US" sz="1800">
                <a:latin typeface="Arial"/>
              </a:rPr>
              <a:t>in a professional, lawful, courteous and defensive manner at all times.</a:t>
            </a:r>
          </a:p>
          <a:p>
            <a:pPr/>
            <a:r>
              <a:rPr b="0" dirty="0" i="0" lang="en-US" sz="1800">
                <a:latin typeface="Arial"/>
              </a:rPr>
              <a:t>It is the drivers’ responsibility to drive in such a manner to be able to identify collision-producing situations and take reasonable and prudent action to prevent a potential collision from occurring.</a:t>
            </a:r>
            <a:endParaRPr b="0" dirty="0" i="0" lang="en-US" sz="1800">
              <a:latin typeface="Arial"/>
            </a:endParaRPr>
          </a:p>
        </p:txBody>
      </p:sp>
    </p:spTree>
    <p:extLst>
      <p:ext uri="{095C84ED-7537-4EC9-BA05-F282D7416212}">
        <p14:creationId xmlns:p14="http://schemas.microsoft.com/office/powerpoint/2010/main" val="1702984990259"/>
      </p:ext>
    </p:extLst>
  </p:cSld>
  <p:clrMapOvr>
    <a:masterClrMapping/>
  </p:clrMapOvr>
  <p:transition spd="med">
    <p:fade thruBlk="false"/>
  </p:transition>
</p:sld>
</file>

<file path=ppt/slides/slide18.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9">
    <p:spTree>
      <p:nvGrpSpPr>
        <p:cNvPr id="1" name=""/>
        <p:cNvGrpSpPr/>
        <p:nvPr/>
      </p:nvGrpSpPr>
      <p:grpSpPr>
        <a:xfrm>
          <a:off x="0" y="0"/>
          <a:ext cx="0" cy="0"/>
          <a:chOff x="0" y="0"/>
          <a:chExt cx="0" cy="0"/>
        </a:xfrm>
      </p:grpSpPr>
      <p:sp>
        <p:nvSpPr>
          <p:cNvPr id="2" name="Content Placeholder 2">
            <a:extLst>
              <a:ext uri="{D69FDA9D-5957-4E39-99F3-361F84F7D7CC}">
                <a16:creationId xmlns:a16="http://schemas.microsoft.com/office/drawing/2010/main" id="{A5E08751-4D2A-483A-BBBA-6A6B86927DE2}"/>
              </a:ext>
            </a:extLst>
          </p:cNvPr>
          <p:cNvSpPr>
            <a:spLocks noGrp="true"/>
          </p:cNvSpPr>
          <p:nvPr>
            <p:ph idx="1"/>
          </p:nvPr>
        </p:nvSpPr>
        <p:spPr>
          <a:xfrm rot="0">
            <a:off x="1542678" y="567548"/>
            <a:ext cx="10018713" cy="5722904"/>
          </a:xfrm>
        </p:spPr>
        <p:txBody>
          <a:bodyPr anchor="ctr" rtlCol="0" vert="horz">
            <a:noAutofit/>
          </a:bodyPr>
          <a:lstStyle/>
          <a:p>
            <a:pPr indent="0" marL="0">
              <a:buNone/>
            </a:pPr>
            <a:r>
              <a:rPr b="1" dirty="0" i="0" lang="en-CA" sz="2800">
                <a:latin typeface="Arial"/>
              </a:rPr>
              <a:t>Commercial Vehicle Safety Alliance (CVSA) Inspections</a:t>
            </a:r>
          </a:p>
          <a:p>
            <a:pPr/>
            <a:r>
              <a:rPr b="0" dirty="0" i="0" lang="en-US" sz="1800">
                <a:solidFill>
                  <a:srgbClr val="000000"/>
                </a:solidFill>
                <a:latin typeface="Arial"/>
              </a:rPr>
              <a:t>At any time while on the highway, drivers and driver associates may be subjected to inspection. </a:t>
            </a:r>
          </a:p>
          <a:p>
            <a:pPr/>
            <a:r>
              <a:rPr b="0" dirty="0" i="0" lang="en-US" sz="1800">
                <a:solidFill>
                  <a:srgbClr val="000000"/>
                </a:solidFill>
                <a:latin typeface="Arial"/>
              </a:rPr>
              <a:t>Drivers and driver associates are required to cooperate at all times with </a:t>
            </a:r>
            <a:r>
              <a:rPr b="0" dirty="0" err="1" i="0" lang="en-US" sz="1800">
                <a:solidFill>
                  <a:srgbClr val="000000"/>
                </a:solidFill>
                <a:latin typeface="Arial"/>
              </a:rPr>
              <a:t>CVSA</a:t>
            </a:r>
            <a:r>
              <a:rPr b="0" dirty="0" i="0" lang="en-US" sz="1800">
                <a:solidFill>
                  <a:srgbClr val="000000"/>
                </a:solidFill>
                <a:latin typeface="Arial"/>
              </a:rPr>
              <a:t> inspectors and make available all vehicle/driver records as required by law.</a:t>
            </a:r>
          </a:p>
          <a:p>
            <a:pPr/>
            <a:r>
              <a:rPr b="0" dirty="0" i="0" lang="en-US" sz="1800">
                <a:solidFill>
                  <a:srgbClr val="000000"/>
                </a:solidFill>
                <a:latin typeface="Arial"/>
              </a:rPr>
              <a:t>Drivers and driver associates must note all defects noted on the </a:t>
            </a:r>
            <a:r>
              <a:rPr b="0" dirty="0" err="1" i="0" lang="en-US" sz="1800">
                <a:solidFill>
                  <a:srgbClr val="000000"/>
                </a:solidFill>
                <a:latin typeface="Arial"/>
              </a:rPr>
              <a:t>CVSA</a:t>
            </a:r>
            <a:r>
              <a:rPr b="0" dirty="0" i="0" lang="en-US" sz="1800">
                <a:solidFill>
                  <a:srgbClr val="000000"/>
                </a:solidFill>
                <a:latin typeface="Arial"/>
              </a:rPr>
              <a:t> inspection report immediately in your daily inspection report prior to leaving the area. If a major defect was found and repair was done at the inspection site, it must also be noted in the daily inspection report. </a:t>
            </a:r>
          </a:p>
          <a:p>
            <a:pPr/>
            <a:r>
              <a:rPr b="0" dirty="0" i="0" lang="en-US" sz="1800">
                <a:solidFill>
                  <a:srgbClr val="000000"/>
                </a:solidFill>
                <a:latin typeface="Arial"/>
              </a:rPr>
              <a:t>All Commercial Vehicle Inspection Reports (</a:t>
            </a:r>
            <a:r>
              <a:rPr b="0" dirty="0" err="1" i="0" lang="en-US" sz="1800">
                <a:solidFill>
                  <a:srgbClr val="000000"/>
                </a:solidFill>
                <a:latin typeface="Arial"/>
              </a:rPr>
              <a:t>CVIR</a:t>
            </a:r>
            <a:r>
              <a:rPr b="0" dirty="0" i="0" lang="en-US" sz="1800">
                <a:solidFill>
                  <a:srgbClr val="000000"/>
                </a:solidFill>
                <a:latin typeface="Arial"/>
              </a:rPr>
              <a:t>) received must be surrendered to a CCS supervisor/manager immediately upon return to the facility. </a:t>
            </a:r>
            <a:r>
              <a:rPr dirty="0" lang="en-US" sz="1800">
                <a:solidFill>
                  <a:srgbClr val="000000"/>
                </a:solidFill>
                <a:latin typeface="Arial"/>
              </a:rPr>
              <a:t>Failure to do so will result as an event according to Canada Cartage’s Safe Driver Program.</a:t>
            </a:r>
            <a:endParaRPr dirty="0" lang="en-US" sz="1800">
              <a:solidFill>
                <a:srgbClr val="000000"/>
              </a:solidFill>
              <a:latin typeface="Arial"/>
            </a:endParaRPr>
          </a:p>
        </p:txBody>
      </p:sp>
    </p:spTree>
    <p:extLst>
      <p:ext uri="{2D110712-A39E-4975-B8F6-3C7556E736E5}">
        <p14:creationId xmlns:p14="http://schemas.microsoft.com/office/powerpoint/2010/main" val="1702984990261"/>
      </p:ext>
    </p:extLst>
  </p:cSld>
  <p:clrMapOvr>
    <a:masterClrMapping/>
  </p:clrMapOvr>
  <p:transition spd="med">
    <p:fade thruBlk="false"/>
  </p:transition>
</p:sld>
</file>

<file path=ppt/slides/slide19.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0">
    <p:spTree>
      <p:nvGrpSpPr>
        <p:cNvPr id="1" name=""/>
        <p:cNvGrpSpPr/>
        <p:nvPr/>
      </p:nvGrpSpPr>
      <p:grpSpPr>
        <a:xfrm>
          <a:off x="0" y="0"/>
          <a:ext cx="0" cy="0"/>
          <a:chOff x="0" y="0"/>
          <a:chExt cx="0" cy="0"/>
        </a:xfrm>
      </p:grpSpPr>
      <p:sp>
        <p:nvSpPr>
          <p:cNvPr id="2" name="Content Placeholder 2">
            <a:extLst>
              <a:ext uri="{80E7D303-F3D9-4B37-A73D-F61650A46ECD}">
                <a16:creationId xmlns:a16="http://schemas.microsoft.com/office/drawing/2010/main" id="{15A7186F-080A-466F-B862-C60022D3A6CC}"/>
              </a:ext>
            </a:extLst>
          </p:cNvPr>
          <p:cNvSpPr>
            <a:spLocks noGrp="true"/>
          </p:cNvSpPr>
          <p:nvPr>
            <p:ph idx="1"/>
          </p:nvPr>
        </p:nvSpPr>
        <p:spPr>
          <a:xfrm rot="0">
            <a:off x="1542678" y="567548"/>
            <a:ext cx="10018713" cy="5722904"/>
          </a:xfrm>
        </p:spPr>
        <p:txBody>
          <a:bodyPr anchor="ctr" rtlCol="0" vert="horz">
            <a:noAutofit/>
          </a:bodyPr>
          <a:lstStyle/>
          <a:p>
            <a:pPr indent="0" marL="0">
              <a:buNone/>
            </a:pPr>
            <a:r>
              <a:rPr b="1" dirty="0" i="0" lang="en-CA" sz="2800">
                <a:latin typeface="Arial"/>
              </a:rPr>
              <a:t>Vehicles Out of Service </a:t>
            </a:r>
          </a:p>
          <a:p>
            <a:pPr/>
            <a:r>
              <a:rPr b="0" dirty="0" i="0" lang="en-US" sz="1800">
                <a:latin typeface="Arial"/>
              </a:rPr>
              <a:t>Removal, moving or driving of vehicles placed out of service by the Safety / Fleet Department or a </a:t>
            </a:r>
            <a:r>
              <a:rPr b="0" dirty="0" err="1" i="0" lang="en-US" sz="1800">
                <a:latin typeface="Arial"/>
              </a:rPr>
              <a:t>CVSA</a:t>
            </a:r>
            <a:r>
              <a:rPr b="0" dirty="0" i="0" lang="en-US" sz="1800">
                <a:latin typeface="Arial"/>
              </a:rPr>
              <a:t> inspector is strictly prohibited. </a:t>
            </a:r>
          </a:p>
          <a:p>
            <a:pPr/>
            <a:r>
              <a:rPr b="0" dirty="0" i="0" lang="en-US" sz="1800">
                <a:latin typeface="Arial"/>
              </a:rPr>
              <a:t>Specific permission or instruction from Canada Cartage’s Fleet Service Department is required before moving an out-of-service vehicle.</a:t>
            </a:r>
            <a:endParaRPr b="0" dirty="0" i="0" lang="en-US" sz="1800">
              <a:latin typeface="Arial"/>
            </a:endParaRPr>
          </a:p>
        </p:txBody>
      </p:sp>
    </p:spTree>
    <p:extLst>
      <p:ext uri="{7AD74E4D-E968-40F2-9901-8E7CB9339773}">
        <p14:creationId xmlns:p14="http://schemas.microsoft.com/office/powerpoint/2010/main" val="1702984990263"/>
      </p:ext>
    </p:extLst>
  </p:cSld>
  <p:clrMapOvr>
    <a:masterClrMapping/>
  </p:clrMapOvr>
  <p:transition spd="med">
    <p:fade thruBlk="false"/>
  </p:transition>
</p:sld>
</file>

<file path=ppt/slides/slide2.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
    <p:spTree>
      <p:nvGrpSpPr>
        <p:cNvPr id="1" name=""/>
        <p:cNvGrpSpPr/>
        <p:nvPr/>
      </p:nvGrpSpPr>
      <p:grpSpPr>
        <a:xfrm>
          <a:off x="0" y="0"/>
          <a:ext cx="0" cy="0"/>
          <a:chOff x="0" y="0"/>
          <a:chExt cx="0" cy="0"/>
        </a:xfrm>
      </p:grpSpPr>
      <p:sp>
        <p:nvSpPr>
          <p:cNvPr id="2" name="Content Placeholder 2">
            <a:extLst>
              <a:ext uri="{B03997B6-B108-4C58-AA56-B575AA80BFBF}">
                <a16:creationId xmlns:a16="http://schemas.microsoft.com/office/drawing/2010/main" id="{A1929973-DAAC-42FB-8692-58074E9D15FC}"/>
              </a:ext>
            </a:extLst>
          </p:cNvPr>
          <p:cNvSpPr>
            <a:spLocks noGrp="true"/>
          </p:cNvSpPr>
          <p:nvPr>
            <p:ph idx="1"/>
          </p:nvPr>
        </p:nvSpPr>
        <p:spPr>
          <a:xfrm rot="0">
            <a:off x="1542677" y="580410"/>
            <a:ext cx="10018713" cy="5697180"/>
          </a:xfrm>
        </p:spPr>
        <p:txBody>
          <a:bodyPr anchor="t" rtlCol="0" vert="horz">
            <a:noAutofit/>
          </a:bodyPr>
          <a:lstStyle/>
          <a:p>
            <a:pPr algn="l" indent="0" marL="0">
              <a:buNone/>
            </a:pPr>
            <a:r>
              <a:rPr b="0" dirty="0" i="0" lang="en-US" sz="1800">
                <a:latin typeface="Arial"/>
              </a:rPr>
              <a:t>Drivers will receive the following trainings before they can operate a Canada Cartage vehicle or operate under the authority of Canada Cartage:</a:t>
            </a:r>
          </a:p>
          <a:p>
            <a:pPr algn="l">
              <a:buFont typeface="Arial"/>
              <a:buChar char="•"/>
            </a:pPr>
            <a:r>
              <a:rPr b="0" dirty="0" i="0" lang="en-US" sz="1800">
                <a:latin typeface="Arial"/>
              </a:rPr>
              <a:t>Driver Vehicle Safety Policy</a:t>
            </a:r>
          </a:p>
          <a:p>
            <a:pPr algn="l">
              <a:buFont typeface="Arial"/>
              <a:buChar char="•"/>
            </a:pPr>
            <a:r>
              <a:rPr b="0" dirty="0" i="0" lang="en-US" sz="1800">
                <a:latin typeface="Arial"/>
              </a:rPr>
              <a:t>Day to day duties, including vehicle cleanliness</a:t>
            </a:r>
          </a:p>
          <a:p>
            <a:pPr algn="l">
              <a:buFont typeface="Arial"/>
              <a:buChar char="•"/>
            </a:pPr>
            <a:r>
              <a:rPr b="0" dirty="0" i="0" lang="en-US" sz="1800">
                <a:latin typeface="Arial"/>
              </a:rPr>
              <a:t>Pre and post trip inspection and reporting of defects</a:t>
            </a:r>
          </a:p>
          <a:p>
            <a:pPr algn="l">
              <a:buFont typeface="Arial"/>
              <a:buChar char="•"/>
            </a:pPr>
            <a:r>
              <a:rPr b="0" dirty="0" i="0" lang="en-US" sz="1800">
                <a:latin typeface="Arial"/>
              </a:rPr>
              <a:t>Reporting of incidents, both personal injury and vehicular</a:t>
            </a:r>
          </a:p>
          <a:p>
            <a:pPr algn="l">
              <a:buFont typeface="Arial"/>
              <a:buChar char="•"/>
            </a:pPr>
            <a:r>
              <a:rPr b="0" dirty="0" i="0" lang="en-US" sz="1800">
                <a:latin typeface="Arial"/>
              </a:rPr>
              <a:t>Federal, Provincial and any applicable local laws (regulations/legislation) affecting vehicle operations</a:t>
            </a:r>
          </a:p>
          <a:p>
            <a:pPr algn="l">
              <a:buFont typeface="Arial"/>
              <a:buChar char="•"/>
            </a:pPr>
            <a:r>
              <a:rPr b="0" dirty="0" i="0" lang="en-US" sz="1800">
                <a:latin typeface="Arial"/>
              </a:rPr>
              <a:t>Emergency procedures</a:t>
            </a:r>
          </a:p>
          <a:p>
            <a:pPr algn="l">
              <a:buFont typeface="Arial"/>
              <a:buChar char="•"/>
            </a:pPr>
            <a:r>
              <a:rPr b="0" dirty="0" i="0" lang="en-US" sz="1800">
                <a:latin typeface="Arial"/>
              </a:rPr>
              <a:t>Required documentation</a:t>
            </a:r>
          </a:p>
          <a:p>
            <a:pPr algn="l">
              <a:buFont typeface="Arial"/>
              <a:buChar char="•"/>
            </a:pPr>
            <a:r>
              <a:rPr b="0" dirty="0" i="0" lang="en-US" sz="1800">
                <a:latin typeface="Arial"/>
              </a:rPr>
              <a:t>Use of personal protective equipment (</a:t>
            </a:r>
            <a:r>
              <a:rPr b="0" dirty="0" err="1" i="0" lang="en-US" sz="1800">
                <a:latin typeface="Arial"/>
              </a:rPr>
              <a:t>PPE</a:t>
            </a:r>
            <a:r>
              <a:rPr b="0" dirty="0" i="0" lang="en-US" sz="1800">
                <a:latin typeface="Arial"/>
              </a:rPr>
              <a:t>) as required</a:t>
            </a:r>
          </a:p>
          <a:p>
            <a:pPr algn="l">
              <a:buFont typeface="Arial"/>
              <a:buChar char="•"/>
            </a:pPr>
            <a:r>
              <a:rPr b="0" dirty="0" i="0" lang="en-US" sz="1800">
                <a:latin typeface="Arial"/>
              </a:rPr>
              <a:t>Any other training to be determined by Canada Cartage</a:t>
            </a:r>
            <a:br>
              <a:rPr dirty="0" lang="en-US" sz="1800">
                <a:latin typeface="Arial"/>
              </a:rPr>
            </a:br>
          </a:p>
          <a:p>
            <a:pPr algn="l" indent="0" marL="0">
              <a:buNone/>
            </a:pPr>
            <a:r>
              <a:rPr b="0" dirty="0" i="0" lang="en-US" sz="1800">
                <a:latin typeface="Arial"/>
              </a:rPr>
              <a:t>Driver Associate employers must provide confirmation of the above training prior to being approved to operate CCS equipment.</a:t>
            </a:r>
            <a:endParaRPr b="0" dirty="0" i="0" lang="en-US" sz="1800">
              <a:latin typeface="Arial"/>
            </a:endParaRPr>
          </a:p>
        </p:txBody>
      </p:sp>
    </p:spTree>
    <p:extLst>
      <p:ext uri="{7AABFF27-CB70-4BE8-AB37-BB6030CE4BF9}">
        <p14:creationId xmlns:p14="http://schemas.microsoft.com/office/powerpoint/2010/main" val="1702984990232"/>
      </p:ext>
    </p:extLst>
  </p:cSld>
  <p:clrMapOvr>
    <a:masterClrMapping/>
  </p:clrMapOvr>
  <p:transition spd="med">
    <p:fade thruBlk="false"/>
  </p:transition>
</p:sld>
</file>

<file path=ppt/slides/slide20.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1">
    <p:spTree>
      <p:nvGrpSpPr>
        <p:cNvPr id="1" name=""/>
        <p:cNvGrpSpPr/>
        <p:nvPr/>
      </p:nvGrpSpPr>
      <p:grpSpPr>
        <a:xfrm>
          <a:off x="0" y="0"/>
          <a:ext cx="0" cy="0"/>
          <a:chOff x="0" y="0"/>
          <a:chExt cx="0" cy="0"/>
        </a:xfrm>
      </p:grpSpPr>
      <p:sp>
        <p:nvSpPr>
          <p:cNvPr id="2" name="Content Placeholder 2">
            <a:extLst>
              <a:ext uri="{6C87E68C-69D9-4B19-B62F-6F68A53C9BBA}">
                <a16:creationId xmlns:a16="http://schemas.microsoft.com/office/drawing/2010/main" id="{1AA0F1AE-78A6-4AD4-ACFB-B4410C8AAB9B}"/>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CA" sz="2800">
                <a:latin typeface="Arial"/>
              </a:rPr>
              <a:t>Vehicle Inspections </a:t>
            </a:r>
          </a:p>
          <a:p>
            <a:pPr/>
            <a:r>
              <a:rPr b="0" dirty="0" i="0" lang="en-US" sz="1800">
                <a:latin typeface="Arial"/>
              </a:rPr>
              <a:t>All drivers and driver associates are required to conduct a thorough inspection of </a:t>
            </a:r>
            <a:r>
              <a:rPr dirty="0" lang="en-US" sz="1800">
                <a:latin typeface="Arial"/>
              </a:rPr>
              <a:t>the</a:t>
            </a:r>
            <a:r>
              <a:rPr b="0" dirty="0" i="0" lang="en-US" sz="1800">
                <a:latin typeface="Arial"/>
              </a:rPr>
              <a:t> vehicle at the start of a trip, monitor its condition during the trip and complete a post-trip inspection at the end of the trip. </a:t>
            </a:r>
          </a:p>
          <a:p>
            <a:pPr/>
            <a:r>
              <a:rPr b="0" dirty="0" i="0" lang="en-US" sz="1800">
                <a:latin typeface="Arial"/>
              </a:rPr>
              <a:t>Defects and damages must be noted in the vehicle inspection report and reported immediately to your supervisor or dispatcher.</a:t>
            </a:r>
            <a:endParaRPr b="0" dirty="0" i="0" lang="en-US" sz="1800">
              <a:latin typeface="Arial"/>
            </a:endParaRPr>
          </a:p>
        </p:txBody>
      </p:sp>
    </p:spTree>
    <p:extLst>
      <p:ext uri="{638A33AC-27AE-4616-9C47-B172E9AD4161}">
        <p14:creationId xmlns:p14="http://schemas.microsoft.com/office/powerpoint/2010/main" val="1702984990264"/>
      </p:ext>
    </p:extLst>
  </p:cSld>
  <p:clrMapOvr>
    <a:masterClrMapping/>
  </p:clrMapOvr>
  <p:transition spd="med">
    <p:fade thruBlk="false"/>
  </p:transition>
</p:sld>
</file>

<file path=ppt/slides/slide21.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2">
    <p:spTree>
      <p:nvGrpSpPr>
        <p:cNvPr id="1" name=""/>
        <p:cNvGrpSpPr/>
        <p:nvPr/>
      </p:nvGrpSpPr>
      <p:grpSpPr>
        <a:xfrm>
          <a:off x="0" y="0"/>
          <a:ext cx="0" cy="0"/>
          <a:chOff x="0" y="0"/>
          <a:chExt cx="0" cy="0"/>
        </a:xfrm>
      </p:grpSpPr>
      <p:sp>
        <p:nvSpPr>
          <p:cNvPr id="2" name="Content Placeholder 2">
            <a:extLst>
              <a:ext uri="{7539020E-0455-4A37-8A9E-7DC01BCE2BAA}">
                <a16:creationId xmlns:a16="http://schemas.microsoft.com/office/drawing/2010/main" id="{48FD0D37-BE38-45AF-BD71-4FF0C4F0FB7E}"/>
              </a:ext>
            </a:extLst>
          </p:cNvPr>
          <p:cNvSpPr>
            <a:spLocks noGrp="true"/>
          </p:cNvSpPr>
          <p:nvPr>
            <p:ph idx="1"/>
          </p:nvPr>
        </p:nvSpPr>
        <p:spPr>
          <a:xfrm rot="0">
            <a:off x="1542678" y="971245"/>
            <a:ext cx="10018713" cy="4915508"/>
          </a:xfrm>
        </p:spPr>
        <p:txBody>
          <a:bodyPr anchor="ctr" rtlCol="0" vert="horz">
            <a:noAutofit/>
          </a:bodyPr>
          <a:lstStyle/>
          <a:p>
            <a:pPr indent="0" marL="0">
              <a:buNone/>
            </a:pPr>
            <a:r>
              <a:rPr b="1" dirty="0" i="0" lang="en-CA" sz="2800">
                <a:latin typeface="Arial"/>
              </a:rPr>
              <a:t>Pre-trip inspection</a:t>
            </a:r>
          </a:p>
          <a:p>
            <a:pPr/>
            <a:r>
              <a:rPr b="0" dirty="0" i="0" lang="en-US" sz="1800">
                <a:latin typeface="Arial"/>
              </a:rPr>
              <a:t>Drivers and driver associates have a responsibility to protect themselves, the company and the public while operating commercial vehicles.</a:t>
            </a:r>
          </a:p>
          <a:p>
            <a:pPr/>
            <a:r>
              <a:rPr b="0" dirty="0" i="0" lang="en-US" sz="1800">
                <a:latin typeface="Arial"/>
              </a:rPr>
              <a:t>Vehicle inspections are to be done using a schedule or list of defects that affect safe operation of vehicles on public roads according to Federal or Provincial requirements.</a:t>
            </a:r>
          </a:p>
          <a:p>
            <a:pPr indent="0" marL="0">
              <a:buNone/>
            </a:pPr>
            <a:r>
              <a:rPr b="0" dirty="0" i="0" lang="en-US" sz="1800">
                <a:latin typeface="Arial"/>
              </a:rPr>
              <a:t/>
            </a:r>
            <a:r>
              <a:rPr b="0" dirty="0" lang="en-US" sz="1800">
                <a:latin typeface="Arial"/>
              </a:rPr>
              <a:t>E.g.: tractor trailer inspection schedule in Ontario is referred to as “Schedule 1”</a:t>
            </a:r>
          </a:p>
          <a:p>
            <a:pPr indent="0" marL="0">
              <a:buNone/>
            </a:pPr>
            <a:r>
              <a:rPr dirty="0" lang="en-US" sz="1800">
                <a:latin typeface="Arial"/>
              </a:rPr>
              <a:t/>
            </a:r>
          </a:p>
          <a:p>
            <a:pPr indent="0" marL="0">
              <a:buNone/>
            </a:pPr>
            <a:r>
              <a:rPr b="0" dirty="0" lang="en-US" sz="1800">
                <a:latin typeface="Arial"/>
              </a:rPr>
              <a:t/>
            </a:r>
          </a:p>
          <a:p>
            <a:pPr indent="0" marL="0">
              <a:buNone/>
            </a:pPr>
            <a:r>
              <a:rPr b="1" dirty="0" i="0" lang="en-CA" sz="2800">
                <a:solidFill>
                  <a:srgbClr val="000000"/>
                </a:solidFill>
                <a:latin typeface="Arial"/>
              </a:rPr>
              <a:t>En-route inspections</a:t>
            </a:r>
          </a:p>
          <a:p>
            <a:pPr/>
            <a:r>
              <a:rPr b="0" dirty="0" i="0" lang="en-US" sz="1800">
                <a:solidFill>
                  <a:srgbClr val="000000"/>
                </a:solidFill>
                <a:latin typeface="Arial"/>
              </a:rPr>
              <a:t>When you perform a roadside or mid trip inspection, always ensure you are stopped in a safe location and always be aware of surroundings.</a:t>
            </a:r>
            <a:endParaRPr b="0" dirty="0" i="0" lang="en-US" sz="1800">
              <a:solidFill>
                <a:srgbClr val="000000"/>
              </a:solidFill>
              <a:latin typeface="Arial"/>
            </a:endParaRPr>
          </a:p>
        </p:txBody>
      </p:sp>
    </p:spTree>
    <p:extLst>
      <p:ext uri="{8F0FA4AD-99BB-46E9-8F91-5CD1CFCBE4DD}">
        <p14:creationId xmlns:p14="http://schemas.microsoft.com/office/powerpoint/2010/main" val="1702984990266"/>
      </p:ext>
    </p:extLst>
  </p:cSld>
  <p:clrMapOvr>
    <a:masterClrMapping/>
  </p:clrMapOvr>
  <p:transition spd="med">
    <p:fade thruBlk="false"/>
  </p:transition>
</p:sld>
</file>

<file path=ppt/slides/slide22.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3">
    <p:spTree>
      <p:nvGrpSpPr>
        <p:cNvPr id="1" name=""/>
        <p:cNvGrpSpPr/>
        <p:nvPr/>
      </p:nvGrpSpPr>
      <p:grpSpPr>
        <a:xfrm>
          <a:off x="0" y="0"/>
          <a:ext cx="0" cy="0"/>
          <a:chOff x="0" y="0"/>
          <a:chExt cx="0" cy="0"/>
        </a:xfrm>
      </p:grpSpPr>
      <p:sp>
        <p:nvSpPr>
          <p:cNvPr id="2" name="Content Placeholder 2">
            <a:extLst>
              <a:ext uri="{A61CA166-71D7-461F-834A-9CC4BA76C2BB}">
                <a16:creationId xmlns:a16="http://schemas.microsoft.com/office/drawing/2010/main" id="{D3B54975-D7F4-442D-B2E1-76C63457124B}"/>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CA" sz="2800">
                <a:latin typeface="Arial"/>
              </a:rPr>
              <a:t>Post-trip Inspections </a:t>
            </a:r>
          </a:p>
          <a:p>
            <a:pPr/>
            <a:r>
              <a:rPr b="0" dirty="0" i="0" lang="en-US" sz="1800">
                <a:latin typeface="Arial"/>
              </a:rPr>
              <a:t>Each driver and driver associate must conduct a post-trip inspection at the end of the workday on each vehicle operated as per Federal and Provincial regulation or as prescribed by Canada Cartage.</a:t>
            </a:r>
          </a:p>
          <a:p>
            <a:pPr/>
            <a:r>
              <a:rPr b="0" dirty="0" i="0" lang="en-US" sz="1800">
                <a:latin typeface="Arial"/>
              </a:rPr>
              <a:t>Defects or damages found at the end of a shift must be noted in the vehicle inspection report and immediately reported to a supervisor or dispatcher. </a:t>
            </a:r>
          </a:p>
          <a:p>
            <a:pPr/>
            <a:r>
              <a:rPr b="0" dirty="0" i="0" lang="en-US" sz="1800">
                <a:latin typeface="Arial"/>
              </a:rPr>
              <a:t>Failure to report damages or defects could result in you being held accountable for the defect or damages through the Safe Driver Program.</a:t>
            </a:r>
            <a:endParaRPr b="0" dirty="0" i="0" lang="en-US" sz="1800">
              <a:latin typeface="Arial"/>
            </a:endParaRPr>
          </a:p>
        </p:txBody>
      </p:sp>
    </p:spTree>
    <p:extLst>
      <p:ext uri="{DDE8D6C0-37C0-4F56-BF19-7BC44D489088}">
        <p14:creationId xmlns:p14="http://schemas.microsoft.com/office/powerpoint/2010/main" val="1702984990267"/>
      </p:ext>
    </p:extLst>
  </p:cSld>
  <p:clrMapOvr>
    <a:masterClrMapping/>
  </p:clrMapOvr>
  <p:transition spd="med">
    <p:fade thruBlk="false"/>
  </p:transition>
</p:sld>
</file>

<file path=ppt/slides/slide23.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4">
    <p:spTree>
      <p:nvGrpSpPr>
        <p:cNvPr id="1" name=""/>
        <p:cNvGrpSpPr/>
        <p:nvPr/>
      </p:nvGrpSpPr>
      <p:grpSpPr>
        <a:xfrm>
          <a:off x="0" y="0"/>
          <a:ext cx="0" cy="0"/>
          <a:chOff x="0" y="0"/>
          <a:chExt cx="0" cy="0"/>
        </a:xfrm>
      </p:grpSpPr>
      <p:sp>
        <p:nvSpPr>
          <p:cNvPr id="2" name="Content Placeholder 2">
            <a:extLst>
              <a:ext uri="{248D8F88-9FBD-47F2-889A-690572BB7E68}">
                <a16:creationId xmlns:a16="http://schemas.microsoft.com/office/drawing/2010/main" id="{2F40F72D-B296-4E50-928C-B7A0455F4B59}"/>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CA" sz="2800">
                <a:latin typeface="Arial"/>
              </a:rPr>
              <a:t>Mandatory Brake Checks </a:t>
            </a:r>
          </a:p>
          <a:p>
            <a:pPr/>
            <a:r>
              <a:rPr b="0" dirty="0" i="0" lang="en-US" sz="1800">
                <a:latin typeface="Arial"/>
              </a:rPr>
              <a:t>Drivers and driver associates are required to conduct visual and functional brake checks to ensure brakes are working and/or within adjustment limits.</a:t>
            </a:r>
          </a:p>
          <a:p>
            <a:pPr/>
            <a:r>
              <a:rPr b="0" dirty="0" i="0" lang="en-US" sz="1800">
                <a:latin typeface="Arial"/>
              </a:rPr>
              <a:t>Ensure all parking brakes are applied when not operating the equipment.</a:t>
            </a:r>
          </a:p>
          <a:p>
            <a:pPr indent="0" marL="0">
              <a:buNone/>
            </a:pPr>
            <a:r>
              <a:rPr dirty="0" lang="en-CA" sz="1800">
                <a:latin typeface="Arial"/>
              </a:rPr>
              <a:t/>
            </a:r>
          </a:p>
          <a:p>
            <a:pPr indent="0" marL="0">
              <a:buNone/>
            </a:pPr>
            <a:r>
              <a:rPr dirty="0" lang="en-CA" sz="1800">
                <a:latin typeface="Arial"/>
              </a:rPr>
              <a:t/>
            </a:r>
          </a:p>
          <a:p>
            <a:pPr indent="0" marL="0">
              <a:buNone/>
            </a:pPr>
            <a:r>
              <a:rPr b="1" dirty="0" i="0" lang="en-CA" sz="2800">
                <a:latin typeface="Arial"/>
              </a:rPr>
              <a:t>Air Pressure</a:t>
            </a:r>
          </a:p>
          <a:p>
            <a:pPr/>
            <a:r>
              <a:rPr b="0" dirty="0" i="0" lang="en-US" sz="1800">
                <a:latin typeface="Arial"/>
              </a:rPr>
              <a:t>Before driving your vehicle, you must ensure an adequate amount of air pressure is indicated on your unit’s air pressure gauge as per Federal or Provincial regulation.</a:t>
            </a:r>
            <a:endParaRPr b="0" dirty="0" i="0" lang="en-US" sz="1800">
              <a:latin typeface="Arial"/>
            </a:endParaRPr>
          </a:p>
        </p:txBody>
      </p:sp>
    </p:spTree>
    <p:extLst>
      <p:ext uri="{1CCAAD78-B72C-4367-9847-8E95E42C2925}">
        <p14:creationId xmlns:p14="http://schemas.microsoft.com/office/powerpoint/2010/main" val="1702984990269"/>
      </p:ext>
    </p:extLst>
  </p:cSld>
  <p:clrMapOvr>
    <a:masterClrMapping/>
  </p:clrMapOvr>
  <p:transition spd="med">
    <p:fade thruBlk="false"/>
  </p:transition>
</p:sld>
</file>

<file path=ppt/slides/slide24.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5">
    <p:spTree>
      <p:nvGrpSpPr>
        <p:cNvPr id="1" name=""/>
        <p:cNvGrpSpPr/>
        <p:nvPr/>
      </p:nvGrpSpPr>
      <p:grpSpPr>
        <a:xfrm>
          <a:off x="0" y="0"/>
          <a:ext cx="0" cy="0"/>
          <a:chOff x="0" y="0"/>
          <a:chExt cx="0" cy="0"/>
        </a:xfrm>
      </p:grpSpPr>
      <p:sp>
        <p:nvSpPr>
          <p:cNvPr id="2" name="Content Placeholder 2">
            <a:extLst>
              <a:ext uri="{98D34EEE-E30E-44BD-87B2-E05D1B9DA589}">
                <a16:creationId xmlns:a16="http://schemas.microsoft.com/office/drawing/2010/main" id="{5077B3FD-6E91-4C4E-9C0A-C991B84D609D}"/>
              </a:ext>
            </a:extLst>
          </p:cNvPr>
          <p:cNvSpPr>
            <a:spLocks noGrp="true"/>
          </p:cNvSpPr>
          <p:nvPr>
            <p:ph idx="1"/>
          </p:nvPr>
        </p:nvSpPr>
        <p:spPr>
          <a:xfrm rot="0">
            <a:off x="1586220" y="299357"/>
            <a:ext cx="10018713" cy="6259284"/>
          </a:xfrm>
        </p:spPr>
        <p:txBody>
          <a:bodyPr anchor="ctr" rtlCol="0" vert="horz">
            <a:noAutofit/>
          </a:bodyPr>
          <a:lstStyle/>
          <a:p>
            <a:pPr indent="0" marL="0">
              <a:buNone/>
            </a:pPr>
            <a:r>
              <a:rPr b="1" dirty="0" i="0" lang="en-CA" sz="2800">
                <a:solidFill>
                  <a:srgbClr val="000000"/>
                </a:solidFill>
                <a:latin typeface="Arial"/>
              </a:rPr>
              <a:t>Coupling/Uncoupling </a:t>
            </a:r>
          </a:p>
          <a:p>
            <a:pPr/>
            <a:r>
              <a:rPr b="0" dirty="0" i="0" lang="en-US" sz="1800">
                <a:solidFill>
                  <a:srgbClr val="000000"/>
                </a:solidFill>
                <a:latin typeface="Arial"/>
              </a:rPr>
              <a:t>Drivers and driver associates must couple or uncouple a trailer in accordance with Canada Cartage’s operating procedure to prevent personal injury or equipment damage. This includes a physical and visual check to confirm you are coupled and connected correctly.</a:t>
            </a:r>
          </a:p>
          <a:p>
            <a:pPr indent="0" marL="0">
              <a:buNone/>
            </a:pPr>
            <a:r>
              <a:rPr dirty="0" lang="en-CA" sz="1800">
                <a:solidFill>
                  <a:srgbClr val="000000"/>
                </a:solidFill>
                <a:latin typeface="Arial"/>
              </a:rPr>
              <a:t/>
            </a:r>
          </a:p>
          <a:p>
            <a:pPr indent="0" marL="0">
              <a:buNone/>
            </a:pPr>
            <a:r>
              <a:rPr dirty="0" lang="en-CA" sz="1800">
                <a:solidFill>
                  <a:srgbClr val="000000"/>
                </a:solidFill>
                <a:latin typeface="Arial"/>
              </a:rPr>
              <a:t/>
            </a:r>
          </a:p>
          <a:p>
            <a:pPr indent="0" marL="0">
              <a:buNone/>
            </a:pPr>
            <a:r>
              <a:rPr b="1" dirty="0" i="0" lang="en-CA" sz="2800">
                <a:solidFill>
                  <a:srgbClr val="000000"/>
                </a:solidFill>
                <a:latin typeface="Arial"/>
              </a:rPr>
              <a:t>Speed</a:t>
            </a:r>
          </a:p>
          <a:p>
            <a:pPr/>
            <a:r>
              <a:rPr b="0" dirty="0" i="0" lang="en-US" sz="1800">
                <a:solidFill>
                  <a:srgbClr val="000000"/>
                </a:solidFill>
                <a:latin typeface="Arial"/>
              </a:rPr>
              <a:t>Drivers and driver associates shall not operate a vehicle in a yard or on a public roadway at a speed greater than the posted speed</a:t>
            </a:r>
            <a:br>
              <a:rPr dirty="0" lang="en-US" sz="1800">
                <a:latin typeface="Arial"/>
              </a:rPr>
            </a:br>
            <a:r>
              <a:rPr b="0" dirty="0" i="0" lang="en-US" sz="1800">
                <a:solidFill>
                  <a:srgbClr val="000000"/>
                </a:solidFill>
                <a:latin typeface="Arial"/>
              </a:rPr>
              <a:t>limit. </a:t>
            </a:r>
          </a:p>
          <a:p>
            <a:pPr/>
            <a:r>
              <a:rPr b="0" dirty="0" i="0" lang="en-US" sz="1800">
                <a:solidFill>
                  <a:srgbClr val="000000"/>
                </a:solidFill>
                <a:latin typeface="Arial"/>
              </a:rPr>
              <a:t>All violations received are required to be reported immediately to Canada Cartage. Trucks that operate under Canada Cartage’s authority are equipped with </a:t>
            </a:r>
            <a:r>
              <a:rPr b="0" dirty="0" err="1" i="0" lang="en-US" sz="1800">
                <a:solidFill>
                  <a:srgbClr val="000000"/>
                </a:solidFill>
                <a:latin typeface="Arial"/>
              </a:rPr>
              <a:t>telematic</a:t>
            </a:r>
            <a:r>
              <a:rPr b="0" dirty="0" i="0" lang="en-US" sz="1800">
                <a:solidFill>
                  <a:srgbClr val="000000"/>
                </a:solidFill>
                <a:latin typeface="Arial"/>
              </a:rPr>
              <a:t> devices that record and report driving activity using GPS and will be used to monitor driver performance</a:t>
            </a:r>
          </a:p>
          <a:p>
            <a:pPr/>
            <a:r>
              <a:rPr b="0" dirty="0" i="0" lang="en-US" sz="1800">
                <a:solidFill>
                  <a:srgbClr val="000000"/>
                </a:solidFill>
                <a:latin typeface="Arial"/>
              </a:rPr>
              <a:t>Unsafe driving could result in coaching, written warnings and safe driving demerit points.</a:t>
            </a:r>
            <a:endParaRPr b="0" dirty="0" i="0" lang="en-US" sz="1800">
              <a:solidFill>
                <a:srgbClr val="000000"/>
              </a:solidFill>
              <a:latin typeface="Arial"/>
            </a:endParaRPr>
          </a:p>
        </p:txBody>
      </p:sp>
    </p:spTree>
    <p:extLst>
      <p:ext uri="{2A2E939C-FE84-47C9-99CE-E93166E3DDDB}">
        <p14:creationId xmlns:p14="http://schemas.microsoft.com/office/powerpoint/2010/main" val="1702984990270"/>
      </p:ext>
    </p:extLst>
  </p:cSld>
  <p:clrMapOvr>
    <a:masterClrMapping/>
  </p:clrMapOvr>
  <p:transition spd="med">
    <p:fade thruBlk="false"/>
  </p:transition>
</p:sld>
</file>

<file path=ppt/slides/slide25.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6">
    <p:spTree>
      <p:nvGrpSpPr>
        <p:cNvPr id="1" name=""/>
        <p:cNvGrpSpPr/>
        <p:nvPr/>
      </p:nvGrpSpPr>
      <p:grpSpPr>
        <a:xfrm>
          <a:off x="0" y="0"/>
          <a:ext cx="0" cy="0"/>
          <a:chOff x="0" y="0"/>
          <a:chExt cx="0" cy="0"/>
        </a:xfrm>
      </p:grpSpPr>
      <p:sp>
        <p:nvSpPr>
          <p:cNvPr id="2" name="Content Placeholder 2">
            <a:extLst>
              <a:ext uri="{72E49610-2238-4CEE-AFCC-A1E0BE6EA7C4}">
                <a16:creationId xmlns:a16="http://schemas.microsoft.com/office/drawing/2010/main" id="{E9C119D0-480E-4DEB-A530-F6A8D26DD2A3}"/>
              </a:ext>
            </a:extLst>
          </p:cNvPr>
          <p:cNvSpPr>
            <a:spLocks noGrp="true"/>
          </p:cNvSpPr>
          <p:nvPr>
            <p:ph idx="1"/>
          </p:nvPr>
        </p:nvSpPr>
        <p:spPr>
          <a:xfrm rot="0">
            <a:off x="1542678" y="285750"/>
            <a:ext cx="10018713" cy="6286498"/>
          </a:xfrm>
        </p:spPr>
        <p:txBody>
          <a:bodyPr anchor="ctr" rtlCol="0" vert="horz">
            <a:noAutofit/>
          </a:bodyPr>
          <a:lstStyle/>
          <a:p>
            <a:pPr indent="0" marL="0">
              <a:buNone/>
            </a:pPr>
            <a:r>
              <a:rPr b="1" dirty="0" i="0" lang="en-CA" sz="2800">
                <a:solidFill>
                  <a:srgbClr val="000000"/>
                </a:solidFill>
                <a:latin typeface="Arial"/>
              </a:rPr>
              <a:t>Photo Enforcement Cameras</a:t>
            </a:r>
          </a:p>
          <a:p>
            <a:pPr/>
            <a:r>
              <a:rPr b="0" dirty="0" i="0" lang="en-US" sz="1800">
                <a:solidFill>
                  <a:srgbClr val="000000"/>
                </a:solidFill>
                <a:latin typeface="Arial"/>
              </a:rPr>
              <a:t>Any ticket(s) received from a red light or speed cameras are the sole responsibility of the driver of the vehicle in question at that time.</a:t>
            </a:r>
          </a:p>
          <a:p>
            <a:pPr/>
            <a:r>
              <a:rPr b="0" dirty="0" i="0" lang="en-US" sz="1800">
                <a:solidFill>
                  <a:srgbClr val="000000"/>
                </a:solidFill>
                <a:latin typeface="Arial"/>
              </a:rPr>
              <a:t>Canada Cartage has a right to recover any costs associated with these violations.</a:t>
            </a:r>
          </a:p>
          <a:p>
            <a:pPr indent="0" marL="0">
              <a:buNone/>
            </a:pPr>
            <a:r>
              <a:rPr dirty="0" lang="en-CA" sz="1800">
                <a:solidFill>
                  <a:srgbClr val="000000"/>
                </a:solidFill>
                <a:latin typeface="Arial"/>
              </a:rPr>
              <a:t/>
            </a:r>
          </a:p>
          <a:p>
            <a:pPr indent="0" marL="0">
              <a:buNone/>
            </a:pPr>
            <a:r>
              <a:rPr dirty="0" lang="en-CA" sz="1800">
                <a:solidFill>
                  <a:srgbClr val="000000"/>
                </a:solidFill>
                <a:latin typeface="Arial"/>
              </a:rPr>
              <a:t/>
            </a:r>
          </a:p>
          <a:p>
            <a:pPr indent="0" marL="0">
              <a:buNone/>
            </a:pPr>
            <a:r>
              <a:rPr b="1" dirty="0" i="0" lang="en-CA" sz="2800">
                <a:solidFill>
                  <a:srgbClr val="000000"/>
                </a:solidFill>
                <a:latin typeface="Arial"/>
              </a:rPr>
              <a:t>Toll Roads</a:t>
            </a:r>
          </a:p>
          <a:p>
            <a:pPr/>
            <a:r>
              <a:rPr b="0" dirty="0" i="0" lang="en-US" sz="1800">
                <a:solidFill>
                  <a:srgbClr val="000000"/>
                </a:solidFill>
                <a:latin typeface="Arial"/>
              </a:rPr>
              <a:t>Canada Cartage has a right to recover any costs associated with the use of a toll road and/or non-payment of fees for toll road use when express permission to use the toll road has not been granted by manager/supervisor.</a:t>
            </a:r>
            <a:endParaRPr b="0" dirty="0" i="0" lang="en-US" sz="1800">
              <a:solidFill>
                <a:srgbClr val="000000"/>
              </a:solidFill>
              <a:latin typeface="Arial"/>
            </a:endParaRPr>
          </a:p>
        </p:txBody>
      </p:sp>
    </p:spTree>
    <p:extLst>
      <p:ext uri="{1E1B59D7-1613-456D-9F56-7560DF90F03B}">
        <p14:creationId xmlns:p14="http://schemas.microsoft.com/office/powerpoint/2010/main" val="1702984990272"/>
      </p:ext>
    </p:extLst>
  </p:cSld>
  <p:clrMapOvr>
    <a:masterClrMapping/>
  </p:clrMapOvr>
  <p:transition spd="med">
    <p:fade thruBlk="false"/>
  </p:transition>
</p:sld>
</file>

<file path=ppt/slides/slide26.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7">
    <p:spTree>
      <p:nvGrpSpPr>
        <p:cNvPr id="1" name=""/>
        <p:cNvGrpSpPr/>
        <p:nvPr/>
      </p:nvGrpSpPr>
      <p:grpSpPr>
        <a:xfrm>
          <a:off x="0" y="0"/>
          <a:ext cx="0" cy="0"/>
          <a:chOff x="0" y="0"/>
          <a:chExt cx="0" cy="0"/>
        </a:xfrm>
      </p:grpSpPr>
      <p:sp>
        <p:nvSpPr>
          <p:cNvPr id="2" name="Content Placeholder 2">
            <a:extLst>
              <a:ext uri="{43FDF7AC-2D17-44E4-A5DD-B577939811C1}">
                <a16:creationId xmlns:a16="http://schemas.microsoft.com/office/drawing/2010/main" id="{69517ACE-F946-4A66-911A-8FFFB4BC01C3}"/>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CA" sz="2800">
                <a:latin typeface="Arial"/>
              </a:rPr>
              <a:t>Adverse Conditions </a:t>
            </a:r>
          </a:p>
          <a:p>
            <a:pPr/>
            <a:r>
              <a:rPr b="0" dirty="0" i="0" lang="en-US" sz="1800">
                <a:latin typeface="Arial"/>
              </a:rPr>
              <a:t>Drivers and driver associates must be very cautious when operating in conditions that affect visibility or traction. Examples include but are not limited to snow, ice, sleet, fog, mist, rain, dust, or smoke. Reduce speed when such conditions exist. </a:t>
            </a:r>
          </a:p>
          <a:p>
            <a:pPr/>
            <a:r>
              <a:rPr b="0" dirty="0" i="0" lang="en-US" sz="1800">
                <a:latin typeface="Arial"/>
              </a:rPr>
              <a:t>If conditions become too adverse, drivers must park the unit safely until conditions improve and immediately notify their supervisor/manager.</a:t>
            </a:r>
          </a:p>
          <a:p>
            <a:pPr indent="0" marL="0">
              <a:buNone/>
            </a:pPr>
            <a:r>
              <a:rPr b="0" dirty="0" i="0" lang="en-US" sz="1800">
                <a:latin typeface="Arial"/>
              </a:rPr>
              <a:t/>
            </a:r>
          </a:p>
          <a:p>
            <a:pPr indent="0" marL="0">
              <a:buNone/>
            </a:pPr>
            <a:r>
              <a:rPr dirty="0" lang="en-US" sz="1800">
                <a:latin typeface="Arial"/>
              </a:rPr>
              <a:t/>
            </a:r>
          </a:p>
          <a:p>
            <a:pPr indent="0" marL="0">
              <a:buNone/>
            </a:pPr>
            <a:r>
              <a:rPr b="1" dirty="0" i="0" lang="en-CA" sz="2800">
                <a:solidFill>
                  <a:srgbClr val="000000"/>
                </a:solidFill>
                <a:latin typeface="Arial"/>
              </a:rPr>
              <a:t>Seatbelts</a:t>
            </a:r>
          </a:p>
          <a:p>
            <a:pPr/>
            <a:r>
              <a:rPr b="0" dirty="0" i="0" lang="en-US" sz="1800">
                <a:solidFill>
                  <a:srgbClr val="000000"/>
                </a:solidFill>
                <a:latin typeface="Arial"/>
              </a:rPr>
              <a:t>All Canada Cartage drivers and driver associates must use approved manufacturers restraint systems as legislation requires related to safety devices. This includes all on road vehicles, </a:t>
            </a:r>
            <a:r>
              <a:rPr b="0" dirty="0" err="1" i="0" lang="en-US" sz="1800">
                <a:solidFill>
                  <a:srgbClr val="000000"/>
                </a:solidFill>
                <a:latin typeface="Arial"/>
              </a:rPr>
              <a:t>moffetts</a:t>
            </a:r>
            <a:r>
              <a:rPr b="0" dirty="0" i="0" lang="en-US" sz="1800">
                <a:solidFill>
                  <a:srgbClr val="000000"/>
                </a:solidFill>
                <a:latin typeface="Arial"/>
              </a:rPr>
              <a:t>, lift trucks, etc.</a:t>
            </a:r>
          </a:p>
          <a:p>
            <a:pPr indent="0" marL="0">
              <a:buNone/>
            </a:pPr>
            <a:r>
              <a:rPr b="0" dirty="0" i="0" lang="en-US" sz="1800">
                <a:latin typeface="Arial"/>
              </a:rPr>
              <a:t/>
            </a:r>
            <a:endParaRPr b="0" dirty="0" i="0" lang="en-US" sz="1800">
              <a:latin typeface="Arial"/>
            </a:endParaRPr>
          </a:p>
        </p:txBody>
      </p:sp>
    </p:spTree>
    <p:extLst>
      <p:ext uri="{DE7550F0-97CB-42BC-A6FF-3969E4CB3E29}">
        <p14:creationId xmlns:p14="http://schemas.microsoft.com/office/powerpoint/2010/main" val="1702984990274"/>
      </p:ext>
    </p:extLst>
  </p:cSld>
  <p:clrMapOvr>
    <a:masterClrMapping/>
  </p:clrMapOvr>
  <p:transition spd="med">
    <p:fade thruBlk="false"/>
  </p:transition>
</p:sld>
</file>

<file path=ppt/slides/slide27.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8">
    <p:spTree>
      <p:nvGrpSpPr>
        <p:cNvPr id="1" name=""/>
        <p:cNvGrpSpPr/>
        <p:nvPr/>
      </p:nvGrpSpPr>
      <p:grpSpPr>
        <a:xfrm>
          <a:off x="0" y="0"/>
          <a:ext cx="0" cy="0"/>
          <a:chOff x="0" y="0"/>
          <a:chExt cx="0" cy="0"/>
        </a:xfrm>
      </p:grpSpPr>
      <p:sp>
        <p:nvSpPr>
          <p:cNvPr id="2" name="Content Placeholder 2">
            <a:extLst>
              <a:ext uri="{BE53164F-B9AA-4BFA-8B35-84010C0D8738}">
                <a16:creationId xmlns:a16="http://schemas.microsoft.com/office/drawing/2010/main" id="{57F576BE-8613-480E-93BD-9CC065EC0468}"/>
              </a:ext>
            </a:extLst>
          </p:cNvPr>
          <p:cNvSpPr>
            <a:spLocks noGrp="true"/>
          </p:cNvSpPr>
          <p:nvPr>
            <p:ph idx="1"/>
          </p:nvPr>
        </p:nvSpPr>
        <p:spPr>
          <a:xfrm rot="0">
            <a:off x="1564450" y="560614"/>
            <a:ext cx="10018713" cy="5736772"/>
          </a:xfrm>
        </p:spPr>
        <p:txBody>
          <a:bodyPr anchor="ctr" rtlCol="0" vert="horz">
            <a:noAutofit/>
          </a:bodyPr>
          <a:lstStyle/>
          <a:p>
            <a:pPr indent="0" marL="0">
              <a:buNone/>
            </a:pPr>
            <a:r>
              <a:rPr b="1" dirty="0" i="0" lang="en-CA" sz="2800">
                <a:solidFill>
                  <a:srgbClr val="000000"/>
                </a:solidFill>
                <a:latin typeface="Arial"/>
              </a:rPr>
              <a:t>Load Security</a:t>
            </a:r>
          </a:p>
          <a:p>
            <a:pPr/>
            <a:r>
              <a:rPr b="0" dirty="0" i="0" lang="en-US" sz="1800">
                <a:solidFill>
                  <a:srgbClr val="000000"/>
                </a:solidFill>
                <a:latin typeface="Arial"/>
              </a:rPr>
              <a:t>To minimize injury and damage to product and vehicles through proper loading and handling of vehicles, drivers and driver associates are not permitted to operate a vehicle until the load has been properly blocked, braced, and/or secured to prevent movement or loss of the load. </a:t>
            </a:r>
          </a:p>
          <a:p>
            <a:pPr/>
            <a:r>
              <a:rPr b="0" dirty="0" i="0" lang="en-US" sz="1800">
                <a:solidFill>
                  <a:srgbClr val="000000"/>
                </a:solidFill>
                <a:latin typeface="Arial"/>
              </a:rPr>
              <a:t>The operator of a vehicle shall inspect and report any issues or safety concern immediately to your supervisor or dispatcher.</a:t>
            </a:r>
          </a:p>
          <a:p>
            <a:pPr indent="0" marL="0">
              <a:buNone/>
            </a:pPr>
            <a:r>
              <a:rPr b="0" dirty="0" i="0" lang="en-US" sz="1800">
                <a:latin typeface="Arial"/>
              </a:rPr>
              <a:t/>
            </a:r>
          </a:p>
          <a:p>
            <a:pPr indent="0" marL="0">
              <a:buNone/>
            </a:pPr>
            <a:r>
              <a:rPr dirty="0" lang="en-US" sz="1800">
                <a:latin typeface="Arial"/>
              </a:rPr>
              <a:t/>
            </a:r>
          </a:p>
          <a:p>
            <a:pPr indent="0" marL="0">
              <a:buNone/>
            </a:pPr>
            <a:r>
              <a:rPr b="1" dirty="0" i="0" lang="en-CA" sz="2800">
                <a:solidFill>
                  <a:srgbClr val="000000"/>
                </a:solidFill>
                <a:latin typeface="Arial"/>
              </a:rPr>
              <a:t>Loose Items </a:t>
            </a:r>
          </a:p>
          <a:p>
            <a:pPr/>
            <a:r>
              <a:rPr b="0" dirty="0" i="0" lang="en-US" sz="1800">
                <a:solidFill>
                  <a:srgbClr val="000000"/>
                </a:solidFill>
                <a:latin typeface="Arial"/>
              </a:rPr>
              <a:t>Drivers and driver associates must safely stow or secure all items kept in your vehicle so that they do not affect the safe operation of the vehicle and ensure clear access doors of the vehicle. </a:t>
            </a:r>
          </a:p>
          <a:p>
            <a:pPr/>
            <a:r>
              <a:rPr b="0" dirty="0" i="0" lang="en-US" sz="1800">
                <a:solidFill>
                  <a:srgbClr val="000000"/>
                </a:solidFill>
                <a:latin typeface="Arial"/>
              </a:rPr>
              <a:t>You must secure all items in/on your vehicle or attached to them so that they do not fall off while the vehicle is moving.</a:t>
            </a:r>
            <a:endParaRPr b="0" dirty="0" i="0" lang="en-US" sz="1800">
              <a:solidFill>
                <a:srgbClr val="000000"/>
              </a:solidFill>
              <a:latin typeface="Arial"/>
            </a:endParaRPr>
          </a:p>
        </p:txBody>
      </p:sp>
    </p:spTree>
    <p:extLst>
      <p:ext uri="{6CB4B013-B55B-4254-B0F4-A9A7759FCE94}">
        <p14:creationId xmlns:p14="http://schemas.microsoft.com/office/powerpoint/2010/main" val="1702984990275"/>
      </p:ext>
    </p:extLst>
  </p:cSld>
  <p:clrMapOvr>
    <a:masterClrMapping/>
  </p:clrMapOvr>
  <p:transition spd="med">
    <p:fade thruBlk="false"/>
  </p:transition>
</p:sld>
</file>

<file path=ppt/slides/slide28.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9">
    <p:spTree>
      <p:nvGrpSpPr>
        <p:cNvPr id="1" name=""/>
        <p:cNvGrpSpPr/>
        <p:nvPr/>
      </p:nvGrpSpPr>
      <p:grpSpPr>
        <a:xfrm>
          <a:off x="0" y="0"/>
          <a:ext cx="0" cy="0"/>
          <a:chOff x="0" y="0"/>
          <a:chExt cx="0" cy="0"/>
        </a:xfrm>
      </p:grpSpPr>
      <p:sp>
        <p:nvSpPr>
          <p:cNvPr id="2" name="Content Placeholder 2">
            <a:extLst>
              <a:ext uri="{E957E69E-CD6D-46B7-9CF1-1CCB7EFC7533}">
                <a16:creationId xmlns:a16="http://schemas.microsoft.com/office/drawing/2010/main" id="{25881F1B-680D-4FA9-AAA0-DAB8AA2F3E0E}"/>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CA" sz="2800">
                <a:solidFill>
                  <a:srgbClr val="000000"/>
                </a:solidFill>
                <a:latin typeface="Arial"/>
              </a:rPr>
              <a:t>Fueling Equipment (where applicable)</a:t>
            </a:r>
          </a:p>
          <a:p>
            <a:pPr/>
            <a:r>
              <a:rPr b="0" dirty="0" i="0" lang="en-US" sz="1800">
                <a:solidFill>
                  <a:srgbClr val="000000"/>
                </a:solidFill>
                <a:latin typeface="Arial"/>
              </a:rPr>
              <a:t>When fueling equipment, drivers and driver associates must manually operate the release handle to prevent overfilling and spills. Drivers will not hold open the release handle with a foreign object under any circumstances. </a:t>
            </a:r>
          </a:p>
          <a:p>
            <a:pPr/>
            <a:r>
              <a:rPr b="0" dirty="0" i="0" lang="en-US" sz="1800">
                <a:solidFill>
                  <a:srgbClr val="000000"/>
                </a:solidFill>
                <a:latin typeface="Arial"/>
              </a:rPr>
              <a:t>Drivers and driver associates must report any fuel spills to a supervisor/manager and take</a:t>
            </a:r>
            <a:br>
              <a:rPr dirty="0" lang="en-US" sz="1800">
                <a:latin typeface="Arial"/>
              </a:rPr>
            </a:br>
            <a:r>
              <a:rPr b="0" dirty="0" i="0" lang="en-US" sz="1800">
                <a:solidFill>
                  <a:srgbClr val="000000"/>
                </a:solidFill>
                <a:latin typeface="Arial"/>
              </a:rPr>
              <a:t>immediate steps to contain and clean up the spill. </a:t>
            </a:r>
          </a:p>
          <a:p>
            <a:pPr/>
            <a:r>
              <a:rPr b="0" dirty="0" i="0" lang="en-US" sz="1800">
                <a:solidFill>
                  <a:srgbClr val="000000"/>
                </a:solidFill>
                <a:latin typeface="Arial"/>
              </a:rPr>
              <a:t>Drivers and driver associates must not smoke in the area while fueling. Use of electronic devices including cell phones is also prohibited while refueling.</a:t>
            </a:r>
            <a:endParaRPr b="0" dirty="0" i="0" lang="en-US" sz="1800">
              <a:solidFill>
                <a:srgbClr val="000000"/>
              </a:solidFill>
              <a:latin typeface="Arial"/>
            </a:endParaRPr>
          </a:p>
        </p:txBody>
      </p:sp>
    </p:spTree>
    <p:extLst>
      <p:ext uri="{199D1E13-3F57-4298-8F7A-AC03A44DFB8E}">
        <p14:creationId xmlns:p14="http://schemas.microsoft.com/office/powerpoint/2010/main" val="1702984990277"/>
      </p:ext>
    </p:extLst>
  </p:cSld>
  <p:clrMapOvr>
    <a:masterClrMapping/>
  </p:clrMapOvr>
  <p:transition spd="med">
    <p:fade thruBlk="false"/>
  </p:transition>
</p:sld>
</file>

<file path=ppt/slides/slide29.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0">
    <p:spTree>
      <p:nvGrpSpPr>
        <p:cNvPr id="1" name=""/>
        <p:cNvGrpSpPr/>
        <p:nvPr/>
      </p:nvGrpSpPr>
      <p:grpSpPr>
        <a:xfrm>
          <a:off x="0" y="0"/>
          <a:ext cx="0" cy="0"/>
          <a:chOff x="0" y="0"/>
          <a:chExt cx="0" cy="0"/>
        </a:xfrm>
      </p:grpSpPr>
      <p:sp>
        <p:nvSpPr>
          <p:cNvPr id="2" name="Content Placeholder 2">
            <a:extLst>
              <a:ext uri="{91682365-1C38-4B47-85C6-8F14F1D81750}">
                <a16:creationId xmlns:a16="http://schemas.microsoft.com/office/drawing/2010/main" id="{AA875637-6931-494D-9709-67797D4C79F6}"/>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CA" sz="2800">
                <a:solidFill>
                  <a:srgbClr val="000000"/>
                </a:solidFill>
                <a:latin typeface="Arial"/>
              </a:rPr>
              <a:t>Safe Parking </a:t>
            </a:r>
          </a:p>
          <a:p>
            <a:pPr/>
            <a:r>
              <a:rPr b="0" dirty="0" i="0" lang="en-US" sz="1800">
                <a:solidFill>
                  <a:srgbClr val="000000"/>
                </a:solidFill>
                <a:latin typeface="Arial"/>
              </a:rPr>
              <a:t>Vehicles are to be parked to minimize the obstruction of traffic and to avoid hazardous situations. It is the driver’s responsibility to ensure his/her vehicle is parked safely and legally at all times. </a:t>
            </a:r>
          </a:p>
          <a:p>
            <a:pPr/>
            <a:r>
              <a:rPr b="0" dirty="0" i="0" lang="en-US" sz="1800">
                <a:solidFill>
                  <a:srgbClr val="000000"/>
                </a:solidFill>
                <a:latin typeface="Arial"/>
              </a:rPr>
              <a:t>Do not stop or park on an incline unless there is no other alternative and rotate steering tires appropriately towards curb. </a:t>
            </a:r>
          </a:p>
          <a:p>
            <a:pPr/>
            <a:r>
              <a:rPr b="0" dirty="0" i="0" lang="en-US" sz="1800">
                <a:solidFill>
                  <a:srgbClr val="000000"/>
                </a:solidFill>
                <a:latin typeface="Arial"/>
              </a:rPr>
              <a:t>Vehicles are to be locked at all times when left unattended. </a:t>
            </a:r>
          </a:p>
          <a:p>
            <a:pPr/>
            <a:r>
              <a:rPr b="0" dirty="0" i="0" lang="en-US" sz="1800">
                <a:solidFill>
                  <a:srgbClr val="000000"/>
                </a:solidFill>
                <a:latin typeface="Arial"/>
              </a:rPr>
              <a:t>Do not park near fire </a:t>
            </a:r>
            <a:r>
              <a:rPr dirty="0" lang="en-US" sz="1800">
                <a:solidFill>
                  <a:srgbClr val="000000"/>
                </a:solidFill>
                <a:latin typeface="Arial"/>
              </a:rPr>
              <a:t>h</a:t>
            </a:r>
            <a:r>
              <a:rPr b="0" dirty="0" i="0" lang="en-US" sz="1800">
                <a:solidFill>
                  <a:srgbClr val="000000"/>
                </a:solidFill>
                <a:latin typeface="Arial"/>
              </a:rPr>
              <a:t>ydrants, in designated fire routes, or in a designated disabled person parking area.</a:t>
            </a:r>
            <a:endParaRPr b="0" dirty="0" i="0" lang="en-US" sz="1800">
              <a:solidFill>
                <a:srgbClr val="000000"/>
              </a:solidFill>
              <a:latin typeface="Arial"/>
            </a:endParaRPr>
          </a:p>
        </p:txBody>
      </p:sp>
    </p:spTree>
    <p:extLst>
      <p:ext uri="{B3EEB4C6-0966-4E7E-BA22-DC9F1D42B9C7}">
        <p14:creationId xmlns:p14="http://schemas.microsoft.com/office/powerpoint/2010/main" val="1702984990279"/>
      </p:ext>
    </p:extLst>
  </p:cSld>
  <p:clrMapOvr>
    <a:masterClrMapping/>
  </p:clrMapOvr>
  <p:transition spd="med">
    <p:fade thruBlk="false"/>
  </p:transition>
</p:sld>
</file>

<file path=ppt/slides/slide3.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
    <p:spTree>
      <p:nvGrpSpPr>
        <p:cNvPr id="1" name=""/>
        <p:cNvGrpSpPr/>
        <p:nvPr/>
      </p:nvGrpSpPr>
      <p:grpSpPr>
        <a:xfrm>
          <a:off x="0" y="0"/>
          <a:ext cx="0" cy="0"/>
          <a:chOff x="0" y="0"/>
          <a:chExt cx="0" cy="0"/>
        </a:xfrm>
      </p:grpSpPr>
      <p:sp>
        <p:nvSpPr>
          <p:cNvPr id="2" name="Content Placeholder 2">
            <a:extLst>
              <a:ext uri="{A5558AC3-2C22-4BCA-B13F-059F65B2A715}">
                <a16:creationId xmlns:a16="http://schemas.microsoft.com/office/drawing/2010/main" id="{1C60DB8A-4FE2-4009-B24B-895212EC0496}"/>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dirty="0" i="0" lang="en-US" sz="2800">
                <a:latin typeface="Arial Nova Cond"/>
              </a:rPr>
              <a:t>SECTION 1</a:t>
            </a:r>
          </a:p>
          <a:p>
            <a:pPr indent="0" marL="0">
              <a:buNone/>
            </a:pPr>
            <a:r>
              <a:rPr b="1" dirty="0" lang="en-CA" sz="5400">
                <a:solidFill>
                  <a:srgbClr val="000000"/>
                </a:solidFill>
                <a:latin typeface="Arial"/>
              </a:rPr>
              <a:t>GENERAL PROCEDURES</a:t>
            </a:r>
            <a:endParaRPr b="1" dirty="0" lang="en-CA" sz="5400">
              <a:solidFill>
                <a:srgbClr val="000000"/>
              </a:solidFill>
              <a:latin typeface="Arial"/>
            </a:endParaRPr>
          </a:p>
        </p:txBody>
      </p:sp>
    </p:spTree>
    <p:extLst>
      <p:ext uri="{16604991-562A-4302-80A0-96A0E3882A06}">
        <p14:creationId xmlns:p14="http://schemas.microsoft.com/office/powerpoint/2010/main" val="1702984990233"/>
      </p:ext>
    </p:extLst>
  </p:cSld>
  <p:clrMapOvr>
    <a:masterClrMapping/>
  </p:clrMapOvr>
  <p:transition spd="med">
    <p:fade thruBlk="false"/>
  </p:transition>
</p:sld>
</file>

<file path=ppt/slides/slide30.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1">
    <p:spTree>
      <p:nvGrpSpPr>
        <p:cNvPr id="1" name=""/>
        <p:cNvGrpSpPr/>
        <p:nvPr/>
      </p:nvGrpSpPr>
      <p:grpSpPr>
        <a:xfrm>
          <a:off x="0" y="0"/>
          <a:ext cx="0" cy="0"/>
          <a:chOff x="0" y="0"/>
          <a:chExt cx="0" cy="0"/>
        </a:xfrm>
      </p:grpSpPr>
      <p:sp>
        <p:nvSpPr>
          <p:cNvPr id="2" name="Content Placeholder 2">
            <a:extLst>
              <a:ext uri="{79F3B934-B151-4A0A-A573-B4B923568E2E}">
                <a16:creationId xmlns:a16="http://schemas.microsoft.com/office/drawing/2010/main" id="{68523400-1C53-4418-A498-4F36444C1936}"/>
              </a:ext>
            </a:extLst>
          </p:cNvPr>
          <p:cNvSpPr>
            <a:spLocks noGrp="true"/>
          </p:cNvSpPr>
          <p:nvPr>
            <p:ph idx="1"/>
          </p:nvPr>
        </p:nvSpPr>
        <p:spPr>
          <a:xfrm rot="0">
            <a:off x="1542678" y="285750"/>
            <a:ext cx="10018713" cy="6286498"/>
          </a:xfrm>
        </p:spPr>
        <p:txBody>
          <a:bodyPr anchor="ctr" rtlCol="0" vert="horz">
            <a:noAutofit/>
          </a:bodyPr>
          <a:lstStyle/>
          <a:p>
            <a:pPr indent="0" marL="0">
              <a:buNone/>
            </a:pPr>
            <a:r>
              <a:rPr b="1" dirty="0" i="0" lang="en-CA" sz="2800">
                <a:solidFill>
                  <a:srgbClr val="000000"/>
                </a:solidFill>
                <a:latin typeface="Arial"/>
              </a:rPr>
              <a:t>Towing Equipment</a:t>
            </a:r>
          </a:p>
          <a:p>
            <a:pPr/>
            <a:r>
              <a:rPr b="0" dirty="0" i="0" lang="en-US" sz="1800">
                <a:solidFill>
                  <a:srgbClr val="000000"/>
                </a:solidFill>
                <a:latin typeface="Arial"/>
              </a:rPr>
              <a:t>Canada Cartage owned, leased or rental vehicles will be towed by an authorized tow truck personnel properly equipped to do so legally and safely. All tow companies will be approved by Canada Cartage’s Fleet Service team. </a:t>
            </a:r>
          </a:p>
          <a:p>
            <a:pPr/>
            <a:r>
              <a:rPr b="0" dirty="0" i="0" lang="en-US" sz="1800">
                <a:solidFill>
                  <a:srgbClr val="000000"/>
                </a:solidFill>
                <a:latin typeface="Arial"/>
              </a:rPr>
              <a:t>You will advise your supervisor/manager of the need to be towed, and they will advise you of a proper course of action.</a:t>
            </a:r>
          </a:p>
          <a:p>
            <a:pPr/>
            <a:r>
              <a:rPr b="0" dirty="0" i="0" lang="en-US" sz="1800">
                <a:solidFill>
                  <a:srgbClr val="000000"/>
                </a:solidFill>
                <a:latin typeface="Arial"/>
              </a:rPr>
              <a:t>At no time are you to tow a non-CCS vehicle with a vehicle owned by, leased to, or rented by CCS.</a:t>
            </a:r>
            <a:endParaRPr b="0" dirty="0" i="0" lang="en-US" sz="1800">
              <a:solidFill>
                <a:srgbClr val="000000"/>
              </a:solidFill>
              <a:latin typeface="Arial"/>
            </a:endParaRPr>
          </a:p>
        </p:txBody>
      </p:sp>
    </p:spTree>
    <p:extLst>
      <p:ext uri="{D65507BF-85D3-4047-9A52-30AD026A0DDF}">
        <p14:creationId xmlns:p14="http://schemas.microsoft.com/office/powerpoint/2010/main" val="1702984990280"/>
      </p:ext>
    </p:extLst>
  </p:cSld>
  <p:clrMapOvr>
    <a:masterClrMapping/>
  </p:clrMapOvr>
  <p:transition spd="med">
    <p:fade thruBlk="false"/>
  </p:transition>
</p:sld>
</file>

<file path=ppt/slides/slide31.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2">
    <p:spTree>
      <p:nvGrpSpPr>
        <p:cNvPr id="1" name=""/>
        <p:cNvGrpSpPr/>
        <p:nvPr/>
      </p:nvGrpSpPr>
      <p:grpSpPr>
        <a:xfrm>
          <a:off x="0" y="0"/>
          <a:ext cx="0" cy="0"/>
          <a:chOff x="0" y="0"/>
          <a:chExt cx="0" cy="0"/>
        </a:xfrm>
      </p:grpSpPr>
      <p:sp>
        <p:nvSpPr>
          <p:cNvPr id="2" name="Content Placeholder 2">
            <a:extLst>
              <a:ext uri="{B0CEDA13-E259-46B1-9251-36D73B9AB144}">
                <a16:creationId xmlns:a16="http://schemas.microsoft.com/office/drawing/2010/main" id="{ECEF3511-2C5C-45B5-9F6F-E03712308CC0}"/>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US" sz="2800">
                <a:solidFill>
                  <a:srgbClr val="000000"/>
                </a:solidFill>
                <a:latin typeface="Arial"/>
              </a:rPr>
              <a:t>Intersections on or off road</a:t>
            </a:r>
          </a:p>
          <a:p>
            <a:pPr/>
            <a:r>
              <a:rPr b="0" dirty="0" i="0" lang="en-US" sz="1800">
                <a:solidFill>
                  <a:srgbClr val="000000"/>
                </a:solidFill>
                <a:latin typeface="Arial"/>
              </a:rPr>
              <a:t>You must not assume that you have the right-of-way, even when your right-of-way is controlled by traffic signs or traffic lights.</a:t>
            </a:r>
          </a:p>
          <a:p>
            <a:pPr indent="0" marL="0">
              <a:buNone/>
            </a:pPr>
            <a:r>
              <a:rPr dirty="0" lang="en-US" sz="1800">
                <a:solidFill>
                  <a:srgbClr val="000000"/>
                </a:solidFill>
                <a:latin typeface="Arial"/>
              </a:rPr>
              <a:t/>
            </a:r>
          </a:p>
          <a:p>
            <a:pPr indent="0" marL="0">
              <a:buNone/>
            </a:pPr>
            <a:r>
              <a:rPr dirty="0" lang="en-US" sz="1800">
                <a:solidFill>
                  <a:srgbClr val="000000"/>
                </a:solidFill>
                <a:latin typeface="Arial"/>
              </a:rPr>
              <a:t/>
            </a:r>
          </a:p>
          <a:p>
            <a:pPr indent="0" marL="0">
              <a:buNone/>
            </a:pPr>
            <a:r>
              <a:rPr b="1" dirty="0" i="0" lang="en-CA" sz="2800">
                <a:latin typeface="Arial"/>
              </a:rPr>
              <a:t>Safety Awareness</a:t>
            </a:r>
          </a:p>
          <a:p>
            <a:pPr/>
            <a:r>
              <a:rPr b="0" dirty="0" i="0" lang="en-US" sz="1800">
                <a:solidFill>
                  <a:srgbClr val="000000"/>
                </a:solidFill>
                <a:latin typeface="Arial"/>
              </a:rPr>
              <a:t>Drivers will be required to attend safety meetings. Information on timely safety topics will be produced and distributed to all drivers.</a:t>
            </a:r>
            <a:endParaRPr b="0" dirty="0" i="0" lang="en-US" sz="1800">
              <a:solidFill>
                <a:srgbClr val="000000"/>
              </a:solidFill>
              <a:latin typeface="Arial"/>
            </a:endParaRPr>
          </a:p>
        </p:txBody>
      </p:sp>
    </p:spTree>
    <p:extLst>
      <p:ext uri="{06E48F4A-405A-4E15-8758-6C57FB20B0C8}">
        <p14:creationId xmlns:p14="http://schemas.microsoft.com/office/powerpoint/2010/main" val="1702984990281"/>
      </p:ext>
    </p:extLst>
  </p:cSld>
  <p:clrMapOvr>
    <a:masterClrMapping/>
  </p:clrMapOvr>
  <p:transition spd="med">
    <p:fade thruBlk="false"/>
  </p:transition>
</p:sld>
</file>

<file path=ppt/slides/slide32.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3">
    <p:spTree>
      <p:nvGrpSpPr>
        <p:cNvPr id="1" name=""/>
        <p:cNvGrpSpPr/>
        <p:nvPr/>
      </p:nvGrpSpPr>
      <p:grpSpPr>
        <a:xfrm>
          <a:off x="0" y="0"/>
          <a:ext cx="0" cy="0"/>
          <a:chOff x="0" y="0"/>
          <a:chExt cx="0" cy="0"/>
        </a:xfrm>
      </p:grpSpPr>
      <p:sp>
        <p:nvSpPr>
          <p:cNvPr id="2" name="Content Placeholder 2">
            <a:extLst>
              <a:ext uri="{6FAA4751-86C1-4A16-8DB6-23A870CDB695}">
                <a16:creationId xmlns:a16="http://schemas.microsoft.com/office/drawing/2010/main" id="{B3607BBD-6147-4993-A528-3021DC99A8F9}"/>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dirty="0" lang="en-US" sz="2800">
                <a:latin typeface="Arial Nova Cond"/>
              </a:rPr>
              <a:t>SECTION 3</a:t>
            </a:r>
          </a:p>
          <a:p>
            <a:pPr indent="0" marL="0">
              <a:buNone/>
            </a:pPr>
            <a:r>
              <a:rPr b="1" dirty="0" lang="en-CA" sz="5400">
                <a:solidFill>
                  <a:srgbClr val="000000"/>
                </a:solidFill>
                <a:latin typeface="Arial"/>
              </a:rPr>
              <a:t>SAFE WORK PROCEDURES</a:t>
            </a:r>
            <a:endParaRPr b="1" dirty="0" lang="en-CA" sz="5400">
              <a:solidFill>
                <a:srgbClr val="000000"/>
              </a:solidFill>
              <a:latin typeface="Arial"/>
            </a:endParaRPr>
          </a:p>
        </p:txBody>
      </p:sp>
    </p:spTree>
    <p:extLst>
      <p:ext uri="{8E3DFA91-D297-4B52-91E7-533B2C196C24}">
        <p14:creationId xmlns:p14="http://schemas.microsoft.com/office/powerpoint/2010/main" val="1702984990283"/>
      </p:ext>
    </p:extLst>
  </p:cSld>
  <p:clrMapOvr>
    <a:masterClrMapping/>
  </p:clrMapOvr>
  <p:transition spd="med">
    <p:fade thruBlk="false"/>
  </p:transition>
</p:sld>
</file>

<file path=ppt/slides/slide33.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
    <p:spTree>
      <p:nvGrpSpPr>
        <p:cNvPr id="1" name=""/>
        <p:cNvGrpSpPr/>
        <p:nvPr/>
      </p:nvGrpSpPr>
      <p:grpSpPr>
        <a:xfrm>
          <a:off x="0" y="0"/>
          <a:ext cx="0" cy="0"/>
          <a:chOff x="0" y="0"/>
          <a:chExt cx="0" cy="0"/>
        </a:xfrm>
      </p:grpSpPr>
      <p:sp>
        <p:nvSpPr>
          <p:cNvPr id="2" name="Content Placeholder 2">
            <a:extLst>
              <a:ext uri="{9705AF81-7CA9-4BDD-A019-E139769420B0}">
                <a16:creationId xmlns:a16="http://schemas.microsoft.com/office/drawing/2010/main" id="{8FB68907-EB9B-4B6D-90BE-C5BAD614818A}"/>
              </a:ext>
            </a:extLst>
          </p:cNvPr>
          <p:cNvSpPr>
            <a:spLocks noGrp="true"/>
          </p:cNvSpPr>
          <p:nvPr>
            <p:ph idx="1"/>
          </p:nvPr>
        </p:nvSpPr>
        <p:spPr>
          <a:xfrm rot="0">
            <a:off x="1484309" y="1984800"/>
            <a:ext cx="4895059" cy="3806399"/>
          </a:xfrm>
        </p:spPr>
        <p:txBody>
          <a:bodyPr anchor="t" numCol="2" rtlCol="0" vert="horz">
            <a:noAutofit/>
          </a:bodyPr>
          <a:lstStyle/>
          <a:p>
            <a:pPr/>
            <a:r>
              <a:rPr dirty="0" lang="en-US" sz="1800">
                <a:solidFill>
                  <a:srgbClr val="000000"/>
                </a:solidFill>
                <a:latin typeface="Arial"/>
              </a:rPr>
              <a:t>Emergency Procedures</a:t>
            </a:r>
          </a:p>
          <a:p>
            <a:pPr/>
            <a:r>
              <a:rPr dirty="0" lang="en-US" sz="1800">
                <a:solidFill>
                  <a:srgbClr val="000000"/>
                </a:solidFill>
                <a:latin typeface="Arial"/>
              </a:rPr>
              <a:t>Entering and Exiting Vehicles</a:t>
            </a:r>
          </a:p>
          <a:p>
            <a:pPr/>
            <a:r>
              <a:rPr dirty="0" lang="en-US" sz="1800">
                <a:solidFill>
                  <a:srgbClr val="000000"/>
                </a:solidFill>
                <a:latin typeface="Arial"/>
              </a:rPr>
              <a:t>Clean </a:t>
            </a:r>
            <a:r>
              <a:rPr dirty="0" lang="en-US" sz="1800">
                <a:solidFill>
                  <a:srgbClr val="000000"/>
                </a:solidFill>
                <a:latin typeface="Arial"/>
              </a:rPr>
              <a:t>Cab</a:t>
            </a:r>
          </a:p>
          <a:p>
            <a:pPr/>
            <a:r>
              <a:rPr dirty="0" lang="en-US" sz="1800">
                <a:solidFill>
                  <a:srgbClr val="000000"/>
                </a:solidFill>
                <a:latin typeface="Arial"/>
              </a:rPr>
              <a:t>Transportation of Dangerou</a:t>
            </a:r>
            <a:r>
              <a:rPr dirty="0" lang="en-US" sz="1800">
                <a:solidFill>
                  <a:srgbClr val="000000"/>
                </a:solidFill>
                <a:latin typeface="Arial"/>
              </a:rPr>
              <a:t>s Goods/HAZMAT</a:t>
            </a:r>
          </a:p>
          <a:p>
            <a:pPr/>
            <a:r>
              <a:rPr dirty="0" lang="en-US" sz="1800">
                <a:solidFill>
                  <a:srgbClr val="000000"/>
                </a:solidFill>
                <a:latin typeface="Arial"/>
              </a:rPr>
              <a:t>Brake C</a:t>
            </a:r>
            <a:r>
              <a:rPr dirty="0" lang="en-US" sz="1800">
                <a:solidFill>
                  <a:srgbClr val="000000"/>
                </a:solidFill>
                <a:latin typeface="Arial"/>
              </a:rPr>
              <a:t>heck Safety</a:t>
            </a:r>
          </a:p>
          <a:p>
            <a:pPr/>
            <a:r>
              <a:rPr dirty="0" lang="en-US" sz="1800">
                <a:solidFill>
                  <a:srgbClr val="000000"/>
                </a:solidFill>
                <a:latin typeface="Arial"/>
              </a:rPr>
              <a:t>Obey/Comply with the Law</a:t>
            </a:r>
          </a:p>
          <a:p>
            <a:pPr/>
            <a:r>
              <a:rPr dirty="0" lang="en-US" sz="1800">
                <a:solidFill>
                  <a:srgbClr val="000000"/>
                </a:solidFill>
                <a:latin typeface="Arial"/>
              </a:rPr>
              <a:t>Enforcement</a:t>
            </a:r>
            <a:r>
              <a:rPr dirty="0" lang="en-US" sz="1800">
                <a:solidFill>
                  <a:srgbClr val="000000"/>
                </a:solidFill>
                <a:latin typeface="Arial"/>
              </a:rPr>
              <a:t> </a:t>
            </a:r>
            <a:r>
              <a:rPr dirty="0" lang="en-US" sz="1800">
                <a:solidFill>
                  <a:srgbClr val="000000"/>
                </a:solidFill>
                <a:latin typeface="Arial"/>
              </a:rPr>
              <a:t>Personnel</a:t>
            </a:r>
            <a:endParaRPr dirty="0" lang="en-US" sz="1800">
              <a:solidFill>
                <a:srgbClr val="000000"/>
              </a:solidFill>
              <a:latin typeface="Arial"/>
            </a:endParaRPr>
          </a:p>
        </p:txBody>
      </p:sp>
      <p:sp>
        <p:nvSpPr>
          <p:cNvPr id="3" name="TextBox 1">
            <a:extLst>
              <a:ext uri="{BF0F91C3-01B6-45D3-A06F-8EBC53C9B361}">
                <a16:creationId xmlns:a16="http://schemas.microsoft.com/office/drawing/2010/main" id="{5968EB10-02AE-4A8E-88B5-1F2AEE2AE620}"/>
              </a:ext>
            </a:extLst>
          </p:cNvPr>
          <p:cNvSpPr txBox="1"/>
          <p:nvPr/>
        </p:nvSpPr>
        <p:spPr>
          <a:xfrm rot="0">
            <a:off x="1542674" y="896541"/>
            <a:ext cx="10018713" cy="707886"/>
          </a:xfrm>
          <a:prstGeom prst="rect">
            <a:avLst/>
          </a:prstGeom>
          <a:noFill/>
        </p:spPr>
        <p:txBody>
          <a:bodyPr anchor="ctr" rtlCol="0" vert="horz" wrap="square">
            <a:spAutoFit/>
          </a:bodyPr>
          <a:lstStyle/>
          <a:p>
            <a:pPr/>
            <a:r>
              <a:rPr b="1" dirty="0" lang="en-US" sz="4000">
                <a:solidFill>
                  <a:srgbClr val="000000"/>
                </a:solidFill>
                <a:latin typeface="Arial"/>
              </a:rPr>
              <a:t/>
            </a:r>
            <a:endParaRPr b="1" dirty="0" lang="en-US" sz="4000">
              <a:solidFill>
                <a:srgbClr val="000000"/>
              </a:solidFill>
              <a:latin typeface="Arial"/>
            </a:endParaRPr>
          </a:p>
        </p:txBody>
      </p:sp>
      <p:sp>
        <p:nvSpPr>
          <p:cNvPr id="4" name="Title 1">
            <a:extLst>
              <a:ext uri="{87452E37-7CD0-4F46-9ED0-CE36628B9A6F}">
                <a16:creationId xmlns:a16="http://schemas.microsoft.com/office/drawing/2010/main" id="{B0D2FBED-F042-4C3B-AFC4-738383238B45}"/>
              </a:ext>
            </a:extLst>
          </p:cNvPr>
          <p:cNvSpPr>
            <a:spLocks noGrp="true"/>
          </p:cNvSpPr>
          <p:nvPr>
            <p:ph type="title"/>
          </p:nvPr>
        </p:nvSpPr>
        <p:spPr>
          <a:xfrm rot="0">
            <a:off x="1484309" y="896540"/>
            <a:ext cx="10018709" cy="1088259"/>
          </a:xfrm>
        </p:spPr>
        <p:txBody>
          <a:bodyPr rtlCol="0"/>
          <a:lstStyle/>
          <a:p>
            <a:pPr/>
            <a:r>
              <a:rPr b="1" dirty="0" lang="en-US" sz="4000">
                <a:solidFill>
                  <a:srgbClr val="000000"/>
                </a:solidFill>
                <a:latin typeface="Arial"/>
              </a:rPr>
              <a:t>Safe Work</a:t>
            </a:r>
            <a:r>
              <a:rPr b="1" dirty="0" lang="en-US" sz="4000">
                <a:solidFill>
                  <a:srgbClr val="000000"/>
                </a:solidFill>
                <a:latin typeface="Arial"/>
              </a:rPr>
              <a:t> Procedures:</a:t>
            </a:r>
            <a:endParaRPr b="1" dirty="0" lang="en-US" sz="4000">
              <a:solidFill>
                <a:srgbClr val="000000"/>
              </a:solidFill>
              <a:latin typeface="Arial"/>
            </a:endParaRPr>
          </a:p>
        </p:txBody>
      </p:sp>
      <p:sp>
        <p:nvSpPr>
          <p:cNvPr id="5" name="Content Placeholder 3">
            <a:extLst>
              <a:ext uri="{E90DD99A-34C0-49F0-A15B-CAC18A55DAAF}">
                <a16:creationId xmlns:a16="http://schemas.microsoft.com/office/drawing/2010/main" id="{88FDFC17-70D1-4C6D-BD66-FCCB7FFB5D61}"/>
              </a:ext>
            </a:extLst>
          </p:cNvPr>
          <p:cNvSpPr>
            <a:spLocks noGrp="true"/>
          </p:cNvSpPr>
          <p:nvPr>
            <p:ph idx="2"/>
          </p:nvPr>
        </p:nvSpPr>
        <p:spPr>
          <a:xfrm rot="0">
            <a:off x="6607968" y="1984800"/>
            <a:ext cx="4895059" cy="3794893"/>
          </a:xfrm>
        </p:spPr>
        <p:txBody>
          <a:bodyPr anchor="t" rtlCol="0" vert="horz"/>
          <a:lstStyle/>
          <a:p>
            <a:pPr indent="-285750" marL="285750">
              <a:lnSpc>
                <a:spcPct val="100000"/>
              </a:lnSpc>
              <a:buFont typeface="Arial"/>
              <a:buChar char="•"/>
            </a:pPr>
            <a:r>
              <a:rPr dirty="0" lang="en-CA" sz="1800">
                <a:solidFill>
                  <a:srgbClr val="000000"/>
                </a:solidFill>
                <a:latin typeface="Arial"/>
              </a:rPr>
              <a:t>CVSA</a:t>
            </a:r>
            <a:r>
              <a:rPr dirty="0" lang="en-CA" sz="1800">
                <a:solidFill>
                  <a:srgbClr val="000000"/>
                </a:solidFill>
                <a:latin typeface="Arial"/>
              </a:rPr>
              <a:t> </a:t>
            </a:r>
            <a:r>
              <a:rPr dirty="0" lang="en-CA" sz="1800">
                <a:solidFill>
                  <a:srgbClr val="000000"/>
                </a:solidFill>
                <a:latin typeface="Arial"/>
              </a:rPr>
              <a:t>and </a:t>
            </a:r>
            <a:r>
              <a:rPr dirty="0" lang="en-CA" sz="1800">
                <a:solidFill>
                  <a:srgbClr val="000000"/>
                </a:solidFill>
                <a:latin typeface="Arial"/>
              </a:rPr>
              <a:t>Roadside</a:t>
            </a:r>
            <a:r>
              <a:rPr dirty="0" lang="en-CA" sz="1800">
                <a:solidFill>
                  <a:srgbClr val="000000"/>
                </a:solidFill>
                <a:latin typeface="Arial"/>
              </a:rPr>
              <a:t> </a:t>
            </a:r>
            <a:r>
              <a:rPr dirty="0" lang="en-CA" sz="1800">
                <a:solidFill>
                  <a:srgbClr val="000000"/>
                </a:solidFill>
                <a:latin typeface="Arial"/>
              </a:rPr>
              <a:t>Inspections</a:t>
            </a:r>
          </a:p>
          <a:p>
            <a:pPr indent="-285750" marL="285750">
              <a:lnSpc>
                <a:spcPct val="100000"/>
              </a:lnSpc>
              <a:buFont typeface="Arial"/>
              <a:buChar char="•"/>
            </a:pPr>
            <a:r>
              <a:rPr dirty="0" lang="en-CA" sz="1800">
                <a:latin typeface="Arial"/>
              </a:rPr>
              <a:t>Reporting Violations, Offences, or Arrest</a:t>
            </a:r>
          </a:p>
          <a:p>
            <a:pPr indent="-285750">
              <a:lnSpc>
                <a:spcPct val="100000"/>
              </a:lnSpc>
              <a:buFont typeface="Arial"/>
              <a:buChar char="•"/>
            </a:pPr>
            <a:r>
              <a:rPr dirty="0" lang="en-CA" sz="1800">
                <a:latin typeface="Arial"/>
              </a:rPr>
              <a:t>Loss </a:t>
            </a:r>
            <a:r>
              <a:rPr dirty="0" lang="en-CA" sz="1800">
                <a:latin typeface="Arial"/>
              </a:rPr>
              <a:t>or </a:t>
            </a:r>
            <a:r>
              <a:rPr dirty="0" lang="en-CA" sz="1800">
                <a:latin typeface="Arial"/>
              </a:rPr>
              <a:t>Suspension of Driver’s License</a:t>
            </a:r>
          </a:p>
          <a:p>
            <a:pPr indent="-285750">
              <a:lnSpc>
                <a:spcPct val="100000"/>
              </a:lnSpc>
              <a:buFont typeface="Arial"/>
              <a:buChar char="•"/>
            </a:pPr>
            <a:r>
              <a:rPr dirty="0" lang="en-CA" sz="1800">
                <a:latin typeface="Arial"/>
              </a:rPr>
              <a:t>Seizure of Vehicle</a:t>
            </a:r>
          </a:p>
          <a:p>
            <a:pPr indent="-285750">
              <a:lnSpc>
                <a:spcPct val="100000"/>
              </a:lnSpc>
              <a:buFont typeface="Arial"/>
              <a:buChar char="•"/>
            </a:pPr>
            <a:r>
              <a:rPr dirty="0" lang="en-CA" sz="1800">
                <a:latin typeface="Arial"/>
              </a:rPr>
              <a:t>Dangerous</a:t>
            </a:r>
            <a:r>
              <a:rPr dirty="0" lang="en-CA" sz="1800">
                <a:latin typeface="Arial"/>
              </a:rPr>
              <a:t> </a:t>
            </a:r>
            <a:r>
              <a:rPr dirty="0" lang="en-CA" sz="1800">
                <a:latin typeface="Arial"/>
              </a:rPr>
              <a:t>Goods/HAZMAT</a:t>
            </a:r>
            <a:r>
              <a:rPr dirty="0" lang="en-CA" sz="1800">
                <a:latin typeface="Arial"/>
              </a:rPr>
              <a:t> </a:t>
            </a:r>
            <a:r>
              <a:rPr dirty="0" lang="en-CA" sz="1800">
                <a:latin typeface="Arial"/>
              </a:rPr>
              <a:t>Incidents</a:t>
            </a:r>
          </a:p>
          <a:p>
            <a:pPr indent="-285750">
              <a:lnSpc>
                <a:spcPct val="100000"/>
              </a:lnSpc>
              <a:buFont typeface="Arial"/>
              <a:buChar char="•"/>
            </a:pPr>
            <a:r>
              <a:rPr dirty="0" lang="en-CA" sz="1800">
                <a:latin typeface="Arial"/>
              </a:rPr>
              <a:t>On </a:t>
            </a:r>
            <a:r>
              <a:rPr dirty="0" lang="en-CA" sz="1800">
                <a:latin typeface="Arial"/>
              </a:rPr>
              <a:t>the </a:t>
            </a:r>
            <a:r>
              <a:rPr dirty="0" lang="en-CA" sz="1800">
                <a:latin typeface="Arial"/>
              </a:rPr>
              <a:t>J</a:t>
            </a:r>
            <a:r>
              <a:rPr dirty="0" lang="en-CA" sz="1800">
                <a:latin typeface="Arial"/>
              </a:rPr>
              <a:t>ob Injuries</a:t>
            </a:r>
            <a:endParaRPr dirty="0" lang="en-CA" sz="1800">
              <a:latin typeface="Arial"/>
            </a:endParaRPr>
          </a:p>
        </p:txBody>
      </p:sp>
    </p:spTree>
    <p:extLst>
      <p:ext uri="{2BE12FB8-719D-4C53-B341-4556A60F3D87}">
        <p14:creationId xmlns:p14="http://schemas.microsoft.com/office/powerpoint/2010/main" val="1702984990285"/>
      </p:ext>
    </p:extLst>
  </p:cSld>
  <p:clrMapOvr>
    <a:masterClrMapping/>
  </p:clrMapOvr>
  <p:transition spd="med">
    <p:fade thruBlk="false"/>
  </p:transition>
</p:sld>
</file>

<file path=ppt/slides/slide34.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5">
    <p:spTree>
      <p:nvGrpSpPr>
        <p:cNvPr id="1" name=""/>
        <p:cNvGrpSpPr/>
        <p:nvPr/>
      </p:nvGrpSpPr>
      <p:grpSpPr>
        <a:xfrm>
          <a:off x="0" y="0"/>
          <a:ext cx="0" cy="0"/>
          <a:chOff x="0" y="0"/>
          <a:chExt cx="0" cy="0"/>
        </a:xfrm>
      </p:grpSpPr>
      <p:sp>
        <p:nvSpPr>
          <p:cNvPr id="2" name="Content Placeholder 2">
            <a:extLst>
              <a:ext uri="{77D2D2BA-82FF-454C-A7BA-0F4AE3B8BE1F}">
                <a16:creationId xmlns:a16="http://schemas.microsoft.com/office/drawing/2010/main" id="{9BF9B883-7C70-474E-88F0-C2D37B15B158}"/>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CA" sz="2800">
                <a:latin typeface="Arial"/>
              </a:rPr>
              <a:t>Emergency Procedures</a:t>
            </a:r>
          </a:p>
          <a:p>
            <a:pPr indent="0" marL="0">
              <a:buNone/>
            </a:pPr>
            <a:r>
              <a:rPr b="0" dirty="0" i="0" lang="en-US" sz="1800" u="sng">
                <a:latin typeface="Arial"/>
              </a:rPr>
              <a:t>What should </a:t>
            </a:r>
            <a:r>
              <a:rPr dirty="0" lang="en-US" sz="1800" u="sng">
                <a:latin typeface="Arial"/>
              </a:rPr>
              <a:t>y</a:t>
            </a:r>
            <a:r>
              <a:rPr b="0" dirty="0" i="0" lang="en-US" sz="1800" u="sng">
                <a:latin typeface="Arial"/>
              </a:rPr>
              <a:t>ou do </a:t>
            </a:r>
            <a:r>
              <a:rPr dirty="0" lang="en-US" sz="1800" u="sng">
                <a:latin typeface="Arial"/>
              </a:rPr>
              <a:t>i</a:t>
            </a:r>
            <a:r>
              <a:rPr b="0" dirty="0" i="0" lang="en-US" sz="1800" u="sng">
                <a:latin typeface="Arial"/>
              </a:rPr>
              <a:t>f </a:t>
            </a:r>
            <a:r>
              <a:rPr dirty="0" lang="en-US" sz="1800" u="sng">
                <a:latin typeface="Arial"/>
              </a:rPr>
              <a:t>a</a:t>
            </a:r>
            <a:r>
              <a:rPr b="0" dirty="0" i="0" lang="en-US" sz="1800" u="sng">
                <a:latin typeface="Arial"/>
              </a:rPr>
              <a:t> </a:t>
            </a:r>
            <a:r>
              <a:rPr dirty="0" lang="en-US" sz="1800" u="sng">
                <a:latin typeface="Arial"/>
              </a:rPr>
              <a:t>c</a:t>
            </a:r>
            <a:r>
              <a:rPr b="0" dirty="0" i="0" lang="en-US" sz="1800" u="sng">
                <a:latin typeface="Arial"/>
              </a:rPr>
              <a:t>o-worker is </a:t>
            </a:r>
            <a:r>
              <a:rPr dirty="0" lang="en-US" sz="1800" u="sng">
                <a:latin typeface="Arial"/>
              </a:rPr>
              <a:t>i</a:t>
            </a:r>
            <a:r>
              <a:rPr b="0" dirty="0" i="0" lang="en-US" sz="1800" u="sng">
                <a:latin typeface="Arial"/>
              </a:rPr>
              <a:t>njured or ill? </a:t>
            </a:r>
          </a:p>
          <a:p>
            <a:pPr/>
            <a:r>
              <a:rPr b="0" dirty="0" i="0" lang="en-US" sz="1800">
                <a:latin typeface="Arial"/>
              </a:rPr>
              <a:t>Immediately report any injury or illness to your supervisor if a CCS employee. </a:t>
            </a:r>
            <a:r>
              <a:rPr dirty="0" lang="en-US" sz="1800">
                <a:latin typeface="Arial"/>
              </a:rPr>
              <a:t>D</a:t>
            </a:r>
            <a:r>
              <a:rPr b="0" dirty="0" i="0" lang="en-US" sz="1800">
                <a:latin typeface="Arial"/>
              </a:rPr>
              <a:t>river </a:t>
            </a:r>
            <a:r>
              <a:rPr dirty="0" lang="en-US" sz="1800">
                <a:latin typeface="Arial"/>
              </a:rPr>
              <a:t>a</a:t>
            </a:r>
            <a:r>
              <a:rPr b="0" dirty="0" i="0" lang="en-US" sz="1800">
                <a:latin typeface="Arial"/>
              </a:rPr>
              <a:t>ssociates must immediately report any injuries to your employer. </a:t>
            </a:r>
          </a:p>
          <a:p>
            <a:pPr/>
            <a:r>
              <a:rPr b="0" dirty="0" i="0" lang="en-US" sz="1800">
                <a:latin typeface="Arial"/>
              </a:rPr>
              <a:t>If you require first aid because of a workplace injury, seek guidance from your employer immediately to ensure that timely and correct support can be provided. </a:t>
            </a:r>
          </a:p>
          <a:p>
            <a:pPr/>
            <a:r>
              <a:rPr b="0" dirty="0" i="0" lang="en-US" sz="1800">
                <a:latin typeface="Arial"/>
              </a:rPr>
              <a:t>If you observe a co-worker suffer an injury, contact your supervisor/dispatcher immediately and only provide first aid for what you have been qualified to do. Ensure that the area is clear and stay with the injured person until help arrives.</a:t>
            </a:r>
            <a:endParaRPr b="0" dirty="0" i="0" lang="en-US" sz="1800">
              <a:latin typeface="Arial"/>
            </a:endParaRPr>
          </a:p>
        </p:txBody>
      </p:sp>
    </p:spTree>
    <p:extLst>
      <p:ext uri="{BAE6E3DB-937C-4FB8-B1A1-AE766B1BEBE6}">
        <p14:creationId xmlns:p14="http://schemas.microsoft.com/office/powerpoint/2010/main" val="1702984990287"/>
      </p:ext>
    </p:extLst>
  </p:cSld>
  <p:clrMapOvr>
    <a:masterClrMapping/>
  </p:clrMapOvr>
  <p:transition spd="med">
    <p:fade thruBlk="false"/>
  </p:transition>
</p:sld>
</file>

<file path=ppt/slides/slide35.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6">
    <p:spTree>
      <p:nvGrpSpPr>
        <p:cNvPr id="1" name=""/>
        <p:cNvGrpSpPr/>
        <p:nvPr/>
      </p:nvGrpSpPr>
      <p:grpSpPr>
        <a:xfrm>
          <a:off x="0" y="0"/>
          <a:ext cx="0" cy="0"/>
          <a:chOff x="0" y="0"/>
          <a:chExt cx="0" cy="0"/>
        </a:xfrm>
      </p:grpSpPr>
      <p:sp>
        <p:nvSpPr>
          <p:cNvPr id="2" name="Content Placeholder 2">
            <a:extLst>
              <a:ext uri="{407C702A-8567-4A3F-9EA0-C5E6F1073E97}">
                <a16:creationId xmlns:a16="http://schemas.microsoft.com/office/drawing/2010/main" id="{BC205644-F7E7-4367-A6DE-92B3795129B2}"/>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CA" sz="2800">
                <a:latin typeface="Arial"/>
              </a:rPr>
              <a:t>Entering and Exiting Vehicles </a:t>
            </a:r>
          </a:p>
          <a:p>
            <a:pPr/>
            <a:r>
              <a:rPr b="0" dirty="0" i="0" lang="en-US" sz="1800">
                <a:latin typeface="Arial"/>
              </a:rPr>
              <a:t>Do not jump from power units or trailers. Doing so can cause knee/back or other injuries. </a:t>
            </a:r>
          </a:p>
          <a:p>
            <a:pPr/>
            <a:r>
              <a:rPr b="0" dirty="0" i="0" lang="en-US" sz="1800">
                <a:latin typeface="Arial"/>
              </a:rPr>
              <a:t>Always use footholds, handholds and 3-point contact when entering or exiting a vehicle. </a:t>
            </a:r>
          </a:p>
          <a:p>
            <a:pPr/>
            <a:r>
              <a:rPr b="0" dirty="0" i="0" lang="en-US" sz="1800">
                <a:latin typeface="Arial"/>
              </a:rPr>
              <a:t>You are to take all necessary precautions to enter or exit safely, without causing bodily injury.</a:t>
            </a:r>
            <a:endParaRPr b="0" dirty="0" i="0" lang="en-US" sz="1800">
              <a:latin typeface="Arial"/>
            </a:endParaRPr>
          </a:p>
        </p:txBody>
      </p:sp>
    </p:spTree>
    <p:extLst>
      <p:ext uri="{B113A4CE-E32F-41E6-8D08-1777BC96F92A}">
        <p14:creationId xmlns:p14="http://schemas.microsoft.com/office/powerpoint/2010/main" val="1702984990288"/>
      </p:ext>
    </p:extLst>
  </p:cSld>
  <p:clrMapOvr>
    <a:masterClrMapping/>
  </p:clrMapOvr>
  <p:transition spd="med">
    <p:fade thruBlk="false"/>
  </p:transition>
</p:sld>
</file>

<file path=ppt/slides/slide36.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7">
    <p:spTree>
      <p:nvGrpSpPr>
        <p:cNvPr id="1" name=""/>
        <p:cNvGrpSpPr/>
        <p:nvPr/>
      </p:nvGrpSpPr>
      <p:grpSpPr>
        <a:xfrm>
          <a:off x="0" y="0"/>
          <a:ext cx="0" cy="0"/>
          <a:chOff x="0" y="0"/>
          <a:chExt cx="0" cy="0"/>
        </a:xfrm>
      </p:grpSpPr>
      <p:sp>
        <p:nvSpPr>
          <p:cNvPr id="2" name="Content Placeholder 2">
            <a:extLst>
              <a:ext uri="{C2C849AE-2D9D-4583-906F-3EB251D0A6BC}">
                <a16:creationId xmlns:a16="http://schemas.microsoft.com/office/drawing/2010/main" id="{5102FB55-F883-4464-B6D1-A5AE98D0DCC4}"/>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lang="en-CA" sz="2800">
                <a:latin typeface="Arial"/>
              </a:rPr>
              <a:t>Docked Trailers/Trailer Doors</a:t>
            </a:r>
          </a:p>
          <a:p>
            <a:pPr/>
            <a:r>
              <a:rPr b="0" dirty="0" i="0" lang="en-US" sz="1800">
                <a:solidFill>
                  <a:srgbClr val="000000"/>
                </a:solidFill>
                <a:latin typeface="Arial"/>
              </a:rPr>
              <a:t>When pulling a trailer away from a loading door, ensure that the dock plate has been retracted, dock lock (if equipped) is disengaged, freight is properly secured in the trailer, chocks have been removed, and that no one is in the trailer and light is green where applicable. </a:t>
            </a:r>
          </a:p>
          <a:p>
            <a:pPr/>
            <a:r>
              <a:rPr b="0" dirty="0" i="0" lang="en-US" sz="1800">
                <a:solidFill>
                  <a:srgbClr val="000000"/>
                </a:solidFill>
                <a:latin typeface="Arial"/>
              </a:rPr>
              <a:t>Ensure the trailer doors are secured prior to or while pulling a trailer from a dock. Drivers and driver associates must ensure trailer doors are secured from movement by using</a:t>
            </a:r>
            <a:br>
              <a:rPr dirty="0" lang="en-US" sz="1800">
                <a:latin typeface="Arial"/>
              </a:rPr>
            </a:br>
            <a:r>
              <a:rPr b="0" dirty="0" i="0" lang="en-US" sz="1800">
                <a:solidFill>
                  <a:srgbClr val="000000"/>
                </a:solidFill>
                <a:latin typeface="Arial"/>
              </a:rPr>
              <a:t>primary and secondary means.</a:t>
            </a:r>
          </a:p>
          <a:p>
            <a:pPr indent="0" marL="0">
              <a:buNone/>
            </a:pPr>
            <a:r>
              <a:rPr dirty="0" lang="en-US" sz="1800">
                <a:solidFill>
                  <a:srgbClr val="000000"/>
                </a:solidFill>
                <a:latin typeface="Arial"/>
              </a:rPr>
              <a:t>E.</a:t>
            </a:r>
            <a:r>
              <a:rPr b="0" dirty="0" i="0" lang="en-US" sz="1800">
                <a:solidFill>
                  <a:srgbClr val="000000"/>
                </a:solidFill>
                <a:latin typeface="Arial"/>
              </a:rPr>
              <a:t>g.: bungee cord</a:t>
            </a:r>
            <a:endParaRPr b="0" dirty="0" i="0" lang="en-US" sz="1800">
              <a:solidFill>
                <a:srgbClr val="000000"/>
              </a:solidFill>
              <a:latin typeface="Arial"/>
            </a:endParaRPr>
          </a:p>
        </p:txBody>
      </p:sp>
    </p:spTree>
    <p:extLst>
      <p:ext uri="{40BE74E5-853A-4192-988E-25673422A69E}">
        <p14:creationId xmlns:p14="http://schemas.microsoft.com/office/powerpoint/2010/main" val="1702984990290"/>
      </p:ext>
    </p:extLst>
  </p:cSld>
  <p:clrMapOvr>
    <a:masterClrMapping/>
  </p:clrMapOvr>
  <p:transition spd="med">
    <p:fade thruBlk="false"/>
  </p:transition>
</p:sld>
</file>

<file path=ppt/slides/slide37.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8">
    <p:spTree>
      <p:nvGrpSpPr>
        <p:cNvPr id="1" name=""/>
        <p:cNvGrpSpPr/>
        <p:nvPr/>
      </p:nvGrpSpPr>
      <p:grpSpPr>
        <a:xfrm>
          <a:off x="0" y="0"/>
          <a:ext cx="0" cy="0"/>
          <a:chOff x="0" y="0"/>
          <a:chExt cx="0" cy="0"/>
        </a:xfrm>
      </p:grpSpPr>
      <p:sp>
        <p:nvSpPr>
          <p:cNvPr id="2" name="Content Placeholder 2">
            <a:extLst>
              <a:ext uri="{0472D715-4C71-450B-9355-92A304C95C4D}">
                <a16:creationId xmlns:a16="http://schemas.microsoft.com/office/drawing/2010/main" id="{ACF033D9-0652-4CF7-984E-3AEFB143EEDE}"/>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CA" sz="2800">
                <a:latin typeface="Arial"/>
              </a:rPr>
              <a:t>Clean Cab</a:t>
            </a:r>
          </a:p>
          <a:p>
            <a:pPr/>
            <a:r>
              <a:rPr b="0" dirty="0" i="0" lang="en-US" sz="1800">
                <a:solidFill>
                  <a:srgbClr val="000000"/>
                </a:solidFill>
                <a:latin typeface="Arial"/>
              </a:rPr>
              <a:t>Fire extinguishers and first aid kits must be readily accessible. </a:t>
            </a:r>
          </a:p>
          <a:p>
            <a:pPr/>
            <a:r>
              <a:rPr b="0" dirty="0" i="0" lang="en-US" sz="1800">
                <a:solidFill>
                  <a:srgbClr val="000000"/>
                </a:solidFill>
                <a:latin typeface="Arial"/>
              </a:rPr>
              <a:t>The cab and floor must be kept clean at all times.</a:t>
            </a:r>
          </a:p>
          <a:p>
            <a:pPr indent="0" marL="0">
              <a:buNone/>
            </a:pPr>
            <a:r>
              <a:rPr dirty="0" lang="en-US" sz="1800">
                <a:solidFill>
                  <a:srgbClr val="000000"/>
                </a:solidFill>
                <a:latin typeface="Arial"/>
              </a:rPr>
              <a:t/>
            </a:r>
          </a:p>
          <a:p>
            <a:pPr indent="0" marL="0">
              <a:buNone/>
            </a:pPr>
            <a:r>
              <a:rPr dirty="0" lang="en-US" sz="1800">
                <a:solidFill>
                  <a:srgbClr val="000000"/>
                </a:solidFill>
                <a:latin typeface="Arial"/>
              </a:rPr>
              <a:t/>
            </a:r>
          </a:p>
          <a:p>
            <a:pPr indent="0" marL="0">
              <a:buNone/>
            </a:pPr>
            <a:r>
              <a:rPr b="1" dirty="0" i="0" lang="en-US" sz="2800">
                <a:solidFill>
                  <a:srgbClr val="000000"/>
                </a:solidFill>
                <a:latin typeface="Arial"/>
              </a:rPr>
              <a:t>Transportation of Dangerous Goods/HAZMAT</a:t>
            </a:r>
          </a:p>
          <a:p>
            <a:pPr/>
            <a:r>
              <a:rPr b="0" dirty="0" i="0" lang="en-US" sz="1800">
                <a:solidFill>
                  <a:srgbClr val="000000"/>
                </a:solidFill>
                <a:latin typeface="Arial"/>
              </a:rPr>
              <a:t>You must ensure the safe handling of Dangerous Goods or Hazardous Materials. </a:t>
            </a:r>
          </a:p>
          <a:p>
            <a:pPr/>
            <a:r>
              <a:rPr b="0" dirty="0" i="0" lang="en-US" sz="1800">
                <a:solidFill>
                  <a:srgbClr val="000000"/>
                </a:solidFill>
                <a:latin typeface="Arial"/>
              </a:rPr>
              <a:t>Drivers and driver associates handling HAZMAT/</a:t>
            </a:r>
            <a:r>
              <a:rPr b="0" dirty="0" err="1" i="0" lang="en-US" sz="1800">
                <a:solidFill>
                  <a:srgbClr val="000000"/>
                </a:solidFill>
                <a:latin typeface="Arial"/>
              </a:rPr>
              <a:t>TDG</a:t>
            </a:r>
            <a:r>
              <a:rPr b="0" dirty="0" i="0" lang="en-US" sz="1800">
                <a:solidFill>
                  <a:srgbClr val="000000"/>
                </a:solidFill>
                <a:latin typeface="Arial"/>
              </a:rPr>
              <a:t> must be trained as per </a:t>
            </a:r>
            <a:r>
              <a:rPr dirty="0" lang="en-US" sz="1800">
                <a:solidFill>
                  <a:srgbClr val="000000"/>
                </a:solidFill>
                <a:latin typeface="Arial"/>
              </a:rPr>
              <a:t>r</a:t>
            </a:r>
            <a:r>
              <a:rPr b="0" dirty="0" i="0" lang="en-US" sz="1800">
                <a:solidFill>
                  <a:srgbClr val="000000"/>
                </a:solidFill>
                <a:latin typeface="Arial"/>
              </a:rPr>
              <a:t>egulations and must possess a valid certification card issued by Canada Cartage.</a:t>
            </a:r>
            <a:endParaRPr b="0" dirty="0" i="0" lang="en-US" sz="1800">
              <a:solidFill>
                <a:srgbClr val="000000"/>
              </a:solidFill>
              <a:latin typeface="Arial"/>
            </a:endParaRPr>
          </a:p>
        </p:txBody>
      </p:sp>
    </p:spTree>
    <p:extLst>
      <p:ext uri="{702216CA-C9D6-4CEF-BCF8-954E1B83B4C2}">
        <p14:creationId xmlns:p14="http://schemas.microsoft.com/office/powerpoint/2010/main" val="1702984990292"/>
      </p:ext>
    </p:extLst>
  </p:cSld>
  <p:clrMapOvr>
    <a:masterClrMapping/>
  </p:clrMapOvr>
  <p:transition spd="med">
    <p:fade thruBlk="false"/>
  </p:transition>
</p:sld>
</file>

<file path=ppt/slides/slide38.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9">
    <p:spTree>
      <p:nvGrpSpPr>
        <p:cNvPr id="1" name=""/>
        <p:cNvGrpSpPr/>
        <p:nvPr/>
      </p:nvGrpSpPr>
      <p:grpSpPr>
        <a:xfrm>
          <a:off x="0" y="0"/>
          <a:ext cx="0" cy="0"/>
          <a:chOff x="0" y="0"/>
          <a:chExt cx="0" cy="0"/>
        </a:xfrm>
      </p:grpSpPr>
      <p:sp>
        <p:nvSpPr>
          <p:cNvPr id="2" name="Content Placeholder 2">
            <a:extLst>
              <a:ext uri="{120C19A5-5A05-439E-97A0-7AB1E6C4CF08}">
                <a16:creationId xmlns:a16="http://schemas.microsoft.com/office/drawing/2010/main" id="{2B9D10DD-79FC-44BA-935F-64BD896DE6A3}"/>
              </a:ext>
            </a:extLst>
          </p:cNvPr>
          <p:cNvSpPr>
            <a:spLocks noGrp="true"/>
          </p:cNvSpPr>
          <p:nvPr>
            <p:ph idx="1"/>
          </p:nvPr>
        </p:nvSpPr>
        <p:spPr>
          <a:xfrm rot="0">
            <a:off x="1542678" y="362355"/>
            <a:ext cx="10018713" cy="6133290"/>
          </a:xfrm>
        </p:spPr>
        <p:txBody>
          <a:bodyPr anchor="ctr" rtlCol="0" vert="horz">
            <a:noAutofit/>
          </a:bodyPr>
          <a:lstStyle/>
          <a:p>
            <a:pPr indent="0" marL="0">
              <a:buNone/>
            </a:pPr>
            <a:r>
              <a:rPr b="1" dirty="0" i="0" lang="en-CA" sz="2800">
                <a:latin typeface="Arial"/>
              </a:rPr>
              <a:t>Break Check Safety</a:t>
            </a:r>
          </a:p>
          <a:p>
            <a:pPr/>
            <a:r>
              <a:rPr b="0" dirty="0" i="0" lang="en-US" sz="1800">
                <a:solidFill>
                  <a:srgbClr val="000000"/>
                </a:solidFill>
                <a:latin typeface="Arial"/>
              </a:rPr>
              <a:t>No driver or driver associate shall go under a CCS vehicle without the vehicle being safely secured and keys removed from the ignition and/or locked out.</a:t>
            </a:r>
          </a:p>
          <a:p>
            <a:pPr/>
            <a:r>
              <a:rPr b="0" dirty="0" i="0" lang="en-US" sz="1800">
                <a:solidFill>
                  <a:srgbClr val="000000"/>
                </a:solidFill>
                <a:latin typeface="Arial"/>
              </a:rPr>
              <a:t>Ensure your vehicle is parked in a safe location prior to commencing your pre/post-trip inspection and all brakes are applied.</a:t>
            </a:r>
          </a:p>
          <a:p>
            <a:pPr indent="0" marL="0">
              <a:buNone/>
            </a:pPr>
            <a:r>
              <a:rPr dirty="0" lang="en-US" sz="1800">
                <a:solidFill>
                  <a:srgbClr val="000000"/>
                </a:solidFill>
                <a:latin typeface="Arial"/>
              </a:rPr>
              <a:t/>
            </a:r>
          </a:p>
          <a:p>
            <a:pPr indent="0" marL="0">
              <a:buNone/>
            </a:pPr>
            <a:r>
              <a:rPr b="1" dirty="0" i="0" lang="en-US" sz="2800">
                <a:solidFill>
                  <a:srgbClr val="000000"/>
                </a:solidFill>
                <a:latin typeface="Arial"/>
              </a:rPr>
              <a:t>Obey/Comply with the Law</a:t>
            </a:r>
          </a:p>
          <a:p>
            <a:pPr/>
            <a:r>
              <a:rPr b="0" dirty="0" i="0" lang="en-US" sz="1800">
                <a:solidFill>
                  <a:srgbClr val="000000"/>
                </a:solidFill>
                <a:latin typeface="Arial"/>
              </a:rPr>
              <a:t>As a CCS driver or driver associate, you are required to know, obey, and comply with all applicable laws and regulations relating to transportation and safety.</a:t>
            </a:r>
          </a:p>
          <a:p>
            <a:pPr indent="0" marL="0">
              <a:buNone/>
            </a:pPr>
            <a:r>
              <a:rPr dirty="0" lang="en-US" sz="1800">
                <a:solidFill>
                  <a:srgbClr val="000000"/>
                </a:solidFill>
                <a:latin typeface="Arial"/>
              </a:rPr>
              <a:t/>
            </a:r>
          </a:p>
          <a:p>
            <a:pPr indent="0" marL="0">
              <a:buNone/>
            </a:pPr>
            <a:r>
              <a:rPr b="1" dirty="0" lang="en-US" sz="2800">
                <a:solidFill>
                  <a:srgbClr val="000000"/>
                </a:solidFill>
                <a:latin typeface="Arial"/>
              </a:rPr>
              <a:t>Enforcement Personnel</a:t>
            </a:r>
          </a:p>
          <a:p>
            <a:pPr/>
            <a:r>
              <a:rPr b="0" dirty="0" i="0" lang="en-US" sz="1800">
                <a:solidFill>
                  <a:srgbClr val="000000"/>
                </a:solidFill>
                <a:latin typeface="Arial"/>
              </a:rPr>
              <a:t>When dealing with enforcement personnel, you must act in a courteous and professional manner. </a:t>
            </a:r>
          </a:p>
          <a:p>
            <a:pPr/>
            <a:r>
              <a:rPr b="0" dirty="0" i="0" lang="en-US" sz="1800">
                <a:solidFill>
                  <a:srgbClr val="000000"/>
                </a:solidFill>
                <a:latin typeface="Arial"/>
              </a:rPr>
              <a:t>You must also obtain detailed information on any violations, issues of non-compliance, and/or equipment defects and immediately submit them to your supervisor/manager.</a:t>
            </a:r>
          </a:p>
          <a:p>
            <a:pPr/>
            <a:r>
              <a:rPr dirty="0" lang="en-US" sz="800">
                <a:latin typeface="Arial"/>
              </a:rPr>
              <a:t/>
            </a:r>
            <a:endParaRPr dirty="0" lang="en-US" sz="800">
              <a:latin typeface="Arial"/>
            </a:endParaRPr>
          </a:p>
        </p:txBody>
      </p:sp>
    </p:spTree>
    <p:extLst>
      <p:ext uri="{BA5CC8EA-456C-416E-8AE6-D878AB13A74F}">
        <p14:creationId xmlns:p14="http://schemas.microsoft.com/office/powerpoint/2010/main" val="1702984990294"/>
      </p:ext>
    </p:extLst>
  </p:cSld>
  <p:clrMapOvr>
    <a:masterClrMapping/>
  </p:clrMapOvr>
  <p:transition spd="med">
    <p:fade thruBlk="false"/>
  </p:transition>
</p:sld>
</file>

<file path=ppt/slides/slide39.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0">
    <p:spTree>
      <p:nvGrpSpPr>
        <p:cNvPr id="1" name=""/>
        <p:cNvGrpSpPr/>
        <p:nvPr/>
      </p:nvGrpSpPr>
      <p:grpSpPr>
        <a:xfrm>
          <a:off x="0" y="0"/>
          <a:ext cx="0" cy="0"/>
          <a:chOff x="0" y="0"/>
          <a:chExt cx="0" cy="0"/>
        </a:xfrm>
      </p:grpSpPr>
      <p:sp>
        <p:nvSpPr>
          <p:cNvPr id="2" name="Content Placeholder 2">
            <a:extLst>
              <a:ext uri="{ECB32B33-A778-4BA0-B384-B0EA20C16A64}">
                <a16:creationId xmlns:a16="http://schemas.microsoft.com/office/drawing/2010/main" id="{3B4755BC-40DC-487A-B392-5358841264D6}"/>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CA" sz="2800">
                <a:latin typeface="Arial"/>
              </a:rPr>
              <a:t>CVSA and Roadside Inspections </a:t>
            </a:r>
          </a:p>
          <a:p>
            <a:pPr/>
            <a:r>
              <a:rPr b="0" dirty="0" i="0" lang="en-US" sz="1800">
                <a:solidFill>
                  <a:srgbClr val="000000"/>
                </a:solidFill>
                <a:latin typeface="Arial"/>
              </a:rPr>
              <a:t>You must immediately report all Commercial Vehicle Safety Alliance (</a:t>
            </a:r>
            <a:r>
              <a:rPr b="0" dirty="0" err="1" i="0" lang="en-US" sz="1800">
                <a:solidFill>
                  <a:srgbClr val="000000"/>
                </a:solidFill>
                <a:latin typeface="Arial"/>
              </a:rPr>
              <a:t>CVSA</a:t>
            </a:r>
            <a:r>
              <a:rPr b="0" dirty="0" i="0" lang="en-US" sz="1800">
                <a:solidFill>
                  <a:srgbClr val="000000"/>
                </a:solidFill>
                <a:latin typeface="Arial"/>
              </a:rPr>
              <a:t>) and roadside inspections and send a copy of the inspection report to CCS upon returning to your terminal or ending location where you end your day. </a:t>
            </a:r>
          </a:p>
          <a:p>
            <a:pPr/>
            <a:r>
              <a:rPr b="0" dirty="0" i="0" lang="en-US" sz="1800">
                <a:solidFill>
                  <a:srgbClr val="000000"/>
                </a:solidFill>
                <a:latin typeface="Arial"/>
              </a:rPr>
              <a:t>You will be required to update your daily inspection report with any violations or defects prior to completing your end of day and before receiving your next driving assignment. </a:t>
            </a:r>
          </a:p>
          <a:p>
            <a:pPr/>
            <a:r>
              <a:rPr b="0" dirty="0" i="0" lang="en-US" sz="1800">
                <a:solidFill>
                  <a:srgbClr val="000000"/>
                </a:solidFill>
                <a:latin typeface="Arial"/>
              </a:rPr>
              <a:t>You must indicate on your daily log in the remarks section at the time of the inspection the inspection. //review</a:t>
            </a:r>
            <a:endParaRPr b="0" dirty="0" i="0" lang="en-US" sz="1800">
              <a:solidFill>
                <a:srgbClr val="000000"/>
              </a:solidFill>
              <a:latin typeface="Arial"/>
            </a:endParaRPr>
          </a:p>
        </p:txBody>
      </p:sp>
    </p:spTree>
    <p:extLst>
      <p:ext uri="{1122AA7F-67FD-4B1E-BF03-B06DB2DCD6DA}">
        <p14:creationId xmlns:p14="http://schemas.microsoft.com/office/powerpoint/2010/main" val="1702984990296"/>
      </p:ext>
    </p:extLst>
  </p:cSld>
  <p:clrMapOvr>
    <a:masterClrMapping/>
  </p:clrMapOvr>
  <p:transition spd="med">
    <p:fade thruBlk="false"/>
  </p:transition>
</p:sld>
</file>

<file path=ppt/slides/slide4.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
    <p:spTree>
      <p:nvGrpSpPr>
        <p:cNvPr id="1" name=""/>
        <p:cNvGrpSpPr/>
        <p:nvPr/>
      </p:nvGrpSpPr>
      <p:grpSpPr>
        <a:xfrm>
          <a:off x="0" y="0"/>
          <a:ext cx="0" cy="0"/>
          <a:chOff x="0" y="0"/>
          <a:chExt cx="0" cy="0"/>
        </a:xfrm>
      </p:grpSpPr>
      <p:sp>
        <p:nvSpPr>
          <p:cNvPr id="2" name="Content Placeholder 2">
            <a:extLst>
              <a:ext uri="{8F6C0721-D95E-42A7-9257-39B8D9C26BF0}">
                <a16:creationId xmlns:a16="http://schemas.microsoft.com/office/drawing/2010/main" id="{FFCC1F0F-F933-4E62-855A-2CCBCC6B5603}"/>
              </a:ext>
            </a:extLst>
          </p:cNvPr>
          <p:cNvSpPr>
            <a:spLocks noGrp="true"/>
          </p:cNvSpPr>
          <p:nvPr>
            <p:ph idx="1"/>
          </p:nvPr>
        </p:nvSpPr>
        <p:spPr>
          <a:xfrm rot="0">
            <a:off x="1484309" y="1984800"/>
            <a:ext cx="4895059" cy="3806399"/>
          </a:xfrm>
        </p:spPr>
        <p:txBody>
          <a:bodyPr anchor="t" numCol="2" rtlCol="0" vert="horz">
            <a:noAutofit/>
          </a:bodyPr>
          <a:lstStyle/>
          <a:p>
            <a:pPr/>
            <a:r>
              <a:rPr dirty="0" lang="en-US" sz="1800">
                <a:latin typeface="Arial"/>
              </a:rPr>
              <a:t>Policy Additions</a:t>
            </a:r>
          </a:p>
          <a:p>
            <a:pPr/>
            <a:r>
              <a:rPr dirty="0" lang="en-CA" sz="1800">
                <a:latin typeface="Arial"/>
              </a:rPr>
              <a:t>Violence and Harassment Policy</a:t>
            </a:r>
          </a:p>
          <a:p>
            <a:pPr/>
            <a:r>
              <a:rPr dirty="0" lang="en-CA" sz="1800">
                <a:latin typeface="Arial"/>
              </a:rPr>
              <a:t>Prohibited Substances</a:t>
            </a:r>
          </a:p>
          <a:p>
            <a:pPr/>
            <a:r>
              <a:rPr dirty="0" lang="en-CA" sz="1800">
                <a:latin typeface="Arial"/>
              </a:rPr>
              <a:t>Smoking</a:t>
            </a:r>
          </a:p>
          <a:p>
            <a:pPr/>
            <a:r>
              <a:rPr dirty="0" lang="en-CA" sz="1800">
                <a:latin typeface="Arial"/>
              </a:rPr>
              <a:t>Driver Equipment</a:t>
            </a:r>
          </a:p>
          <a:p>
            <a:pPr/>
            <a:r>
              <a:rPr dirty="0" lang="en-CA" sz="1800">
                <a:latin typeface="Arial"/>
              </a:rPr>
              <a:t>Excessive Idling</a:t>
            </a:r>
          </a:p>
          <a:p>
            <a:pPr/>
            <a:r>
              <a:rPr dirty="0" lang="en-CA" sz="1800">
                <a:latin typeface="Arial"/>
              </a:rPr>
              <a:t>Keys Left in the Ignition</a:t>
            </a:r>
          </a:p>
          <a:p>
            <a:pPr/>
            <a:r>
              <a:rPr dirty="0" lang="en-CA" sz="1800">
                <a:latin typeface="Arial"/>
              </a:rPr>
              <a:t>Altering Canada Cartage Equipment</a:t>
            </a:r>
            <a:endParaRPr dirty="0" lang="en-CA" sz="1800">
              <a:latin typeface="Arial"/>
            </a:endParaRPr>
          </a:p>
        </p:txBody>
      </p:sp>
      <p:sp>
        <p:nvSpPr>
          <p:cNvPr id="3" name="TextBox 1">
            <a:extLst>
              <a:ext uri="{47687F94-6B68-4284-8CB0-CA0716C792F7}">
                <a16:creationId xmlns:a16="http://schemas.microsoft.com/office/drawing/2010/main" id="{8BAE5E2D-2CAB-413C-A4B0-7F11D5E97A6F}"/>
              </a:ext>
            </a:extLst>
          </p:cNvPr>
          <p:cNvSpPr txBox="1"/>
          <p:nvPr/>
        </p:nvSpPr>
        <p:spPr>
          <a:xfrm rot="0">
            <a:off x="1542674" y="896541"/>
            <a:ext cx="10018713" cy="707886"/>
          </a:xfrm>
          <a:prstGeom prst="rect">
            <a:avLst/>
          </a:prstGeom>
          <a:noFill/>
        </p:spPr>
        <p:txBody>
          <a:bodyPr anchor="ctr" rtlCol="0" vert="horz" wrap="square">
            <a:spAutoFit/>
          </a:bodyPr>
          <a:lstStyle/>
          <a:p>
            <a:pPr/>
            <a:r>
              <a:rPr b="1" dirty="0" lang="en-US" sz="4000">
                <a:solidFill>
                  <a:srgbClr val="000000"/>
                </a:solidFill>
                <a:latin typeface="Arial"/>
              </a:rPr>
              <a:t/>
            </a:r>
            <a:endParaRPr b="1" dirty="0" lang="en-US" sz="4000">
              <a:solidFill>
                <a:srgbClr val="000000"/>
              </a:solidFill>
              <a:latin typeface="Arial"/>
            </a:endParaRPr>
          </a:p>
        </p:txBody>
      </p:sp>
      <p:sp>
        <p:nvSpPr>
          <p:cNvPr id="4" name="Title 1">
            <a:extLst>
              <a:ext uri="{F7F19445-C1A5-479C-AB7C-E787E5077F08}">
                <a16:creationId xmlns:a16="http://schemas.microsoft.com/office/drawing/2010/main" id="{8C46650A-622E-4195-8265-547960F1A332}"/>
              </a:ext>
            </a:extLst>
          </p:cNvPr>
          <p:cNvSpPr>
            <a:spLocks noGrp="true"/>
          </p:cNvSpPr>
          <p:nvPr>
            <p:ph type="title"/>
          </p:nvPr>
        </p:nvSpPr>
        <p:spPr>
          <a:xfrm rot="0">
            <a:off x="1484309" y="896540"/>
            <a:ext cx="10018709" cy="1088259"/>
          </a:xfrm>
        </p:spPr>
        <p:txBody>
          <a:bodyPr rtlCol="0"/>
          <a:lstStyle/>
          <a:p>
            <a:pPr/>
            <a:r>
              <a:rPr b="1" dirty="0" lang="en-US" sz="4000">
                <a:solidFill>
                  <a:srgbClr val="000000"/>
                </a:solidFill>
                <a:latin typeface="Arial"/>
              </a:rPr>
              <a:t>General Procedures:</a:t>
            </a:r>
            <a:endParaRPr b="1" dirty="0" lang="en-US" sz="4000">
              <a:solidFill>
                <a:srgbClr val="000000"/>
              </a:solidFill>
              <a:latin typeface="Arial"/>
            </a:endParaRPr>
          </a:p>
        </p:txBody>
      </p:sp>
      <p:sp>
        <p:nvSpPr>
          <p:cNvPr id="5" name="Content Placeholder 3">
            <a:extLst>
              <a:ext uri="{743600C6-F4AB-417C-A1F3-03B229610610}">
                <a16:creationId xmlns:a16="http://schemas.microsoft.com/office/drawing/2010/main" id="{EC21A4A2-4D20-4C40-B3CA-0AF26568E11A}"/>
              </a:ext>
            </a:extLst>
          </p:cNvPr>
          <p:cNvSpPr>
            <a:spLocks noGrp="true"/>
          </p:cNvSpPr>
          <p:nvPr>
            <p:ph idx="2"/>
          </p:nvPr>
        </p:nvSpPr>
        <p:spPr>
          <a:xfrm rot="0">
            <a:off x="6607968" y="1984800"/>
            <a:ext cx="4895059" cy="3794893"/>
          </a:xfrm>
        </p:spPr>
        <p:txBody>
          <a:bodyPr anchor="t" rtlCol="0" vert="horz"/>
          <a:lstStyle/>
          <a:p>
            <a:pPr indent="-285750" marL="285750">
              <a:lnSpc>
                <a:spcPct val="100000"/>
              </a:lnSpc>
              <a:buFont typeface="Arial"/>
              <a:buChar char="•"/>
            </a:pPr>
            <a:r>
              <a:rPr dirty="0" lang="en-CA" sz="1800">
                <a:latin typeface="Arial"/>
              </a:rPr>
              <a:t>Cell Phones/Listening Devices</a:t>
            </a:r>
          </a:p>
          <a:p>
            <a:pPr>
              <a:lnSpc>
                <a:spcPct val="100000"/>
              </a:lnSpc>
            </a:pPr>
            <a:r>
              <a:rPr dirty="0" lang="en-CA" sz="1800">
                <a:latin typeface="Arial"/>
              </a:rPr>
              <a:t>Unauthorized Passengers </a:t>
            </a:r>
          </a:p>
          <a:p>
            <a:pPr>
              <a:lnSpc>
                <a:spcPct val="100000"/>
              </a:lnSpc>
            </a:pPr>
            <a:r>
              <a:rPr dirty="0" lang="en-CA" sz="1800">
                <a:latin typeface="Arial"/>
              </a:rPr>
              <a:t>Driver Documents</a:t>
            </a:r>
          </a:p>
          <a:p>
            <a:pPr>
              <a:lnSpc>
                <a:spcPct val="100000"/>
              </a:lnSpc>
            </a:pPr>
            <a:r>
              <a:rPr dirty="0" lang="en-CA" sz="1800">
                <a:latin typeface="Arial"/>
              </a:rPr>
              <a:t>License Plates and Registration</a:t>
            </a:r>
          </a:p>
          <a:p>
            <a:pPr>
              <a:lnSpc>
                <a:spcPct val="100000"/>
              </a:lnSpc>
            </a:pPr>
            <a:r>
              <a:rPr dirty="0" lang="en-CA" sz="1800">
                <a:latin typeface="Arial"/>
              </a:rPr>
              <a:t>Deviation from Assigned Routes</a:t>
            </a:r>
          </a:p>
          <a:p>
            <a:pPr>
              <a:lnSpc>
                <a:spcPct val="100000"/>
              </a:lnSpc>
            </a:pPr>
            <a:r>
              <a:rPr dirty="0" lang="en-CA" sz="1800">
                <a:latin typeface="Arial"/>
              </a:rPr>
              <a:t>Decaled Vehicles</a:t>
            </a:r>
          </a:p>
          <a:p>
            <a:pPr>
              <a:lnSpc>
                <a:spcPct val="100000"/>
              </a:lnSpc>
            </a:pPr>
            <a:r>
              <a:rPr dirty="0" lang="en-CA" sz="1800">
                <a:latin typeface="Arial"/>
              </a:rPr>
              <a:t>Weights and Dimensions</a:t>
            </a:r>
          </a:p>
          <a:p>
            <a:pPr>
              <a:lnSpc>
                <a:spcPct val="100000"/>
              </a:lnSpc>
            </a:pPr>
            <a:r>
              <a:rPr dirty="0" lang="en-CA" sz="1800">
                <a:latin typeface="Arial"/>
              </a:rPr>
              <a:t>Daily logs/E-logs</a:t>
            </a:r>
          </a:p>
          <a:p>
            <a:pPr>
              <a:lnSpc>
                <a:spcPct val="100000"/>
              </a:lnSpc>
            </a:pPr>
            <a:r>
              <a:rPr dirty="0" lang="en-CA" sz="1800">
                <a:latin typeface="Arial"/>
              </a:rPr>
              <a:t>Hours of Service/Work</a:t>
            </a:r>
            <a:endParaRPr dirty="0" lang="en-CA" sz="1800">
              <a:latin typeface="Arial"/>
            </a:endParaRPr>
          </a:p>
        </p:txBody>
      </p:sp>
    </p:spTree>
    <p:extLst>
      <p:ext uri="{0A0DDF9F-07C9-4C2D-9B1A-1B6063CAE1C4}">
        <p14:creationId xmlns:p14="http://schemas.microsoft.com/office/powerpoint/2010/main" val="1702984990235"/>
      </p:ext>
    </p:extLst>
  </p:cSld>
  <p:clrMapOvr>
    <a:masterClrMapping/>
  </p:clrMapOvr>
  <p:transition spd="med">
    <p:fade thruBlk="false"/>
  </p:transition>
</p:sld>
</file>

<file path=ppt/slides/slide40.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1">
    <p:spTree>
      <p:nvGrpSpPr>
        <p:cNvPr id="1" name=""/>
        <p:cNvGrpSpPr/>
        <p:nvPr/>
      </p:nvGrpSpPr>
      <p:grpSpPr>
        <a:xfrm>
          <a:off x="0" y="0"/>
          <a:ext cx="0" cy="0"/>
          <a:chOff x="0" y="0"/>
          <a:chExt cx="0" cy="0"/>
        </a:xfrm>
      </p:grpSpPr>
      <p:sp>
        <p:nvSpPr>
          <p:cNvPr id="2" name="Content Placeholder 2">
            <a:extLst>
              <a:ext uri="{538CD525-5CD1-4DDB-B95C-74F9210B9A43}">
                <a16:creationId xmlns:a16="http://schemas.microsoft.com/office/drawing/2010/main" id="{132FAAB7-FB45-4FBA-ADE1-BFFCF56255F5}"/>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US" sz="2800">
                <a:solidFill>
                  <a:srgbClr val="000000"/>
                </a:solidFill>
                <a:latin typeface="Arial"/>
              </a:rPr>
              <a:t>Reporting Violations, </a:t>
            </a:r>
            <a:r>
              <a:rPr b="1" dirty="0" err="1" i="0" lang="en-US" sz="2800">
                <a:solidFill>
                  <a:srgbClr val="000000"/>
                </a:solidFill>
                <a:latin typeface="Arial"/>
              </a:rPr>
              <a:t>Offences</a:t>
            </a:r>
            <a:r>
              <a:rPr b="1" dirty="0" i="0" lang="en-US" sz="2800">
                <a:solidFill>
                  <a:srgbClr val="000000"/>
                </a:solidFill>
                <a:latin typeface="Arial"/>
              </a:rPr>
              <a:t>, or Arrest</a:t>
            </a:r>
          </a:p>
          <a:p>
            <a:pPr/>
            <a:r>
              <a:rPr b="0" dirty="0" i="0" lang="en-US" sz="1800">
                <a:solidFill>
                  <a:srgbClr val="000000"/>
                </a:solidFill>
                <a:latin typeface="Arial"/>
              </a:rPr>
              <a:t>If you are subjected to arrest, ticket violation, out of service declaration, or warning from any enforcement agency while on duty, you must promptly report the incident to your supervisor/manager. </a:t>
            </a:r>
          </a:p>
          <a:p>
            <a:pPr/>
            <a:r>
              <a:rPr b="0" dirty="0" i="0" lang="en-US" sz="1800">
                <a:solidFill>
                  <a:srgbClr val="000000"/>
                </a:solidFill>
                <a:latin typeface="Arial"/>
              </a:rPr>
              <a:t>You must forward any documentation given to you by enforcement personnel to your supervisor/manager with a written statement from you explaining the incident’s circumstances. You will be required to complete this statement prior to completing your end of day and before receiving your next work assignment.</a:t>
            </a:r>
            <a:endParaRPr b="0" dirty="0" i="0" lang="en-US" sz="1800">
              <a:solidFill>
                <a:srgbClr val="000000"/>
              </a:solidFill>
              <a:latin typeface="Arial"/>
            </a:endParaRPr>
          </a:p>
        </p:txBody>
      </p:sp>
    </p:spTree>
    <p:extLst>
      <p:ext uri="{73566DC0-8FF6-4F5C-A3D1-13C63BE35BAB}">
        <p14:creationId xmlns:p14="http://schemas.microsoft.com/office/powerpoint/2010/main" val="1702984990297"/>
      </p:ext>
    </p:extLst>
  </p:cSld>
  <p:clrMapOvr>
    <a:masterClrMapping/>
  </p:clrMapOvr>
  <p:transition spd="med">
    <p:fade thruBlk="false"/>
  </p:transition>
</p:sld>
</file>

<file path=ppt/slides/slide41.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2">
    <p:spTree>
      <p:nvGrpSpPr>
        <p:cNvPr id="1" name=""/>
        <p:cNvGrpSpPr/>
        <p:nvPr/>
      </p:nvGrpSpPr>
      <p:grpSpPr>
        <a:xfrm>
          <a:off x="0" y="0"/>
          <a:ext cx="0" cy="0"/>
          <a:chOff x="0" y="0"/>
          <a:chExt cx="0" cy="0"/>
        </a:xfrm>
      </p:grpSpPr>
      <p:sp>
        <p:nvSpPr>
          <p:cNvPr id="2" name="Content Placeholder 2">
            <a:extLst>
              <a:ext uri="{A74607D2-B2FA-4287-9B05-28D725325A9A}">
                <a16:creationId xmlns:a16="http://schemas.microsoft.com/office/drawing/2010/main" id="{646DB8C6-7A6F-4058-9F18-357C047D2749}"/>
              </a:ext>
            </a:extLst>
          </p:cNvPr>
          <p:cNvSpPr>
            <a:spLocks noGrp="true"/>
          </p:cNvSpPr>
          <p:nvPr>
            <p:ph idx="1"/>
          </p:nvPr>
        </p:nvSpPr>
        <p:spPr>
          <a:xfrm rot="0">
            <a:off x="1542678" y="805876"/>
            <a:ext cx="10018713" cy="5246249"/>
          </a:xfrm>
        </p:spPr>
        <p:txBody>
          <a:bodyPr anchor="ctr" rtlCol="0" vert="horz">
            <a:noAutofit/>
          </a:bodyPr>
          <a:lstStyle/>
          <a:p>
            <a:pPr indent="0" marL="0">
              <a:buNone/>
            </a:pPr>
            <a:r>
              <a:rPr b="1" dirty="0" i="0" lang="en-US" sz="2800">
                <a:solidFill>
                  <a:srgbClr val="000000"/>
                </a:solidFill>
                <a:latin typeface="Arial"/>
              </a:rPr>
              <a:t>Loss or Suspension of Driver’s License</a:t>
            </a:r>
          </a:p>
          <a:p>
            <a:pPr/>
            <a:r>
              <a:rPr b="0" dirty="0" i="0" lang="en-US" sz="1800">
                <a:solidFill>
                  <a:srgbClr val="000000"/>
                </a:solidFill>
                <a:latin typeface="Arial"/>
              </a:rPr>
              <a:t>If you lose or have your driver’s license suspended, you must notify your supervisor/manager immediately. </a:t>
            </a:r>
          </a:p>
          <a:p>
            <a:pPr/>
            <a:r>
              <a:rPr b="0" dirty="0" i="0" lang="en-US" sz="1800">
                <a:solidFill>
                  <a:srgbClr val="000000"/>
                </a:solidFill>
                <a:latin typeface="Arial"/>
              </a:rPr>
              <a:t>You are not permitted to operate CCS owned, leased, or rented vehicles on a public roadway until such time as you provide proof of valid licensing and any other documentation required by CCS and a copy of same will be forwarded to Safety.</a:t>
            </a:r>
          </a:p>
          <a:p>
            <a:pPr indent="0" marL="0">
              <a:buNone/>
            </a:pPr>
            <a:r>
              <a:rPr dirty="0" lang="en-US" sz="1800">
                <a:solidFill>
                  <a:srgbClr val="000000"/>
                </a:solidFill>
                <a:latin typeface="Arial"/>
              </a:rPr>
              <a:t/>
            </a:r>
          </a:p>
          <a:p>
            <a:pPr indent="0" marL="0">
              <a:buNone/>
            </a:pPr>
            <a:r>
              <a:rPr dirty="0" lang="en-US" sz="1800">
                <a:solidFill>
                  <a:srgbClr val="000000"/>
                </a:solidFill>
                <a:latin typeface="Arial"/>
              </a:rPr>
              <a:t/>
            </a:r>
          </a:p>
          <a:p>
            <a:pPr indent="0" marL="0">
              <a:buNone/>
            </a:pPr>
            <a:r>
              <a:rPr b="1" dirty="0" i="0" lang="en-CA" sz="2800">
                <a:solidFill>
                  <a:srgbClr val="000000"/>
                </a:solidFill>
                <a:latin typeface="Arial"/>
              </a:rPr>
              <a:t>Seizure of Vehicle</a:t>
            </a:r>
          </a:p>
          <a:p>
            <a:pPr/>
            <a:r>
              <a:rPr b="0" dirty="0" i="0" lang="en-US" sz="1800">
                <a:solidFill>
                  <a:srgbClr val="000000"/>
                </a:solidFill>
                <a:latin typeface="Arial"/>
              </a:rPr>
              <a:t>All drivers and driver associates must immediately notify their supervisor/manager should the CCS-plated vehicle they are operating be seized as a result of a driving record or action against the driver or driver associate. </a:t>
            </a:r>
          </a:p>
          <a:p>
            <a:pPr/>
            <a:r>
              <a:rPr b="0" dirty="0" i="0" lang="en-US" sz="1800">
                <a:solidFill>
                  <a:srgbClr val="000000"/>
                </a:solidFill>
                <a:latin typeface="Arial"/>
              </a:rPr>
              <a:t>The driver and/or driver associate may be responsible for all associated costs incurred by CCS as a result of the seizure.</a:t>
            </a:r>
            <a:endParaRPr b="0" dirty="0" i="0" lang="en-US" sz="1800">
              <a:solidFill>
                <a:srgbClr val="000000"/>
              </a:solidFill>
              <a:latin typeface="Arial"/>
            </a:endParaRPr>
          </a:p>
        </p:txBody>
      </p:sp>
    </p:spTree>
    <p:extLst>
      <p:ext uri="{3F25F6AC-B5B0-456F-88DE-140256001F11}">
        <p14:creationId xmlns:p14="http://schemas.microsoft.com/office/powerpoint/2010/main" val="1702984990299"/>
      </p:ext>
    </p:extLst>
  </p:cSld>
  <p:clrMapOvr>
    <a:masterClrMapping/>
  </p:clrMapOvr>
  <p:transition spd="med">
    <p:fade thruBlk="false"/>
  </p:transition>
</p:sld>
</file>

<file path=ppt/slides/slide42.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3">
    <p:spTree>
      <p:nvGrpSpPr>
        <p:cNvPr id="1" name=""/>
        <p:cNvGrpSpPr/>
        <p:nvPr/>
      </p:nvGrpSpPr>
      <p:grpSpPr>
        <a:xfrm>
          <a:off x="0" y="0"/>
          <a:ext cx="0" cy="0"/>
          <a:chOff x="0" y="0"/>
          <a:chExt cx="0" cy="0"/>
        </a:xfrm>
      </p:grpSpPr>
      <p:sp>
        <p:nvSpPr>
          <p:cNvPr id="2" name="Content Placeholder 2">
            <a:extLst>
              <a:ext uri="{42BA91FD-3EAC-42B4-A2ED-7AF0E5B8ACF3}">
                <a16:creationId xmlns:a16="http://schemas.microsoft.com/office/drawing/2010/main" id="{936A1A1B-8EDA-4B9F-96ED-FF60CC061629}"/>
              </a:ext>
            </a:extLst>
          </p:cNvPr>
          <p:cNvSpPr>
            <a:spLocks noGrp="true"/>
          </p:cNvSpPr>
          <p:nvPr>
            <p:ph idx="1"/>
          </p:nvPr>
        </p:nvSpPr>
        <p:spPr>
          <a:xfrm rot="0">
            <a:off x="1542678" y="768486"/>
            <a:ext cx="10018713" cy="5321028"/>
          </a:xfrm>
        </p:spPr>
        <p:txBody>
          <a:bodyPr anchor="ctr" rtlCol="0" vert="horz">
            <a:noAutofit/>
          </a:bodyPr>
          <a:lstStyle/>
          <a:p>
            <a:pPr indent="0" marL="0">
              <a:buNone/>
            </a:pPr>
            <a:r>
              <a:rPr b="1" dirty="0" i="0" lang="en-CA" sz="2800">
                <a:solidFill>
                  <a:srgbClr val="000000"/>
                </a:solidFill>
                <a:latin typeface="Arial"/>
              </a:rPr>
              <a:t>Dangerous Goods/HAZMAT Incidents</a:t>
            </a:r>
          </a:p>
          <a:p>
            <a:pPr/>
            <a:r>
              <a:rPr b="0" dirty="0" i="0" lang="en-US" sz="1800">
                <a:solidFill>
                  <a:srgbClr val="000000"/>
                </a:solidFill>
                <a:latin typeface="Arial"/>
              </a:rPr>
              <a:t>Vehicles are to be parked to minimize the obstruction of traffic and to avoid hazardous situations. It is the driver’s responsibility to ensure that his/her vehicle is parked safely and legally at all times. </a:t>
            </a:r>
          </a:p>
          <a:p>
            <a:pPr/>
            <a:r>
              <a:rPr b="0" dirty="0" i="0" lang="en-US" sz="1800">
                <a:solidFill>
                  <a:srgbClr val="000000"/>
                </a:solidFill>
                <a:latin typeface="Arial"/>
              </a:rPr>
              <a:t>Do not stop or park on an incline unless there is no //review</a:t>
            </a:r>
          </a:p>
          <a:p>
            <a:pPr indent="0" marL="0">
              <a:buNone/>
            </a:pPr>
            <a:r>
              <a:rPr dirty="0" lang="en-CA" sz="1800">
                <a:solidFill>
                  <a:srgbClr val="000000"/>
                </a:solidFill>
                <a:latin typeface="Arial"/>
              </a:rPr>
              <a:t/>
            </a:r>
          </a:p>
          <a:p>
            <a:pPr indent="0" marL="0">
              <a:buNone/>
            </a:pPr>
            <a:r>
              <a:rPr dirty="0" lang="en-CA" sz="1800">
                <a:solidFill>
                  <a:srgbClr val="000000"/>
                </a:solidFill>
                <a:latin typeface="Arial"/>
              </a:rPr>
              <a:t/>
            </a:r>
          </a:p>
          <a:p>
            <a:pPr indent="0" marL="0">
              <a:buNone/>
            </a:pPr>
            <a:r>
              <a:rPr b="1" dirty="0" i="0" lang="en-CA" sz="2800">
                <a:solidFill>
                  <a:srgbClr val="000000"/>
                </a:solidFill>
                <a:latin typeface="Arial"/>
              </a:rPr>
              <a:t>On the Job Injuries</a:t>
            </a:r>
          </a:p>
          <a:p>
            <a:pPr/>
            <a:r>
              <a:rPr b="0" dirty="0" i="0" lang="en-US" sz="1800">
                <a:solidFill>
                  <a:srgbClr val="000000"/>
                </a:solidFill>
                <a:latin typeface="Arial"/>
              </a:rPr>
              <a:t>You must report any injuries that occur on the job to your direct supervisor/manager immediately if you are a CCS employee, regardless of how minor it is. </a:t>
            </a:r>
          </a:p>
          <a:p>
            <a:pPr/>
            <a:r>
              <a:rPr b="0" dirty="0" i="0" lang="en-US" sz="1800">
                <a:solidFill>
                  <a:srgbClr val="000000"/>
                </a:solidFill>
                <a:latin typeface="Arial"/>
              </a:rPr>
              <a:t>If you are injured, you must complete all necessary forms and provide Canada Cartage with a written statement outlining how the injury occurred as soon as possible. </a:t>
            </a:r>
          </a:p>
          <a:p>
            <a:pPr/>
            <a:r>
              <a:rPr b="0" dirty="0" i="0" lang="en-US" sz="1800">
                <a:solidFill>
                  <a:srgbClr val="000000"/>
                </a:solidFill>
                <a:latin typeface="Arial"/>
              </a:rPr>
              <a:t>Driver Associates must report all injuries to your employer.</a:t>
            </a:r>
            <a:endParaRPr b="0" dirty="0" i="0" lang="en-US" sz="1800">
              <a:solidFill>
                <a:srgbClr val="000000"/>
              </a:solidFill>
              <a:latin typeface="Arial"/>
            </a:endParaRPr>
          </a:p>
        </p:txBody>
      </p:sp>
    </p:spTree>
    <p:extLst>
      <p:ext uri="{1BC31456-6BD6-4F60-A242-E80749ED0BAE}">
        <p14:creationId xmlns:p14="http://schemas.microsoft.com/office/powerpoint/2010/main" val="1702984990301"/>
      </p:ext>
    </p:extLst>
  </p:cSld>
  <p:clrMapOvr>
    <a:masterClrMapping/>
  </p:clrMapOvr>
  <p:transition spd="med">
    <p:fade thruBlk="false"/>
  </p:transition>
</p:sld>
</file>

<file path=ppt/slides/slide43.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4">
    <p:spTree>
      <p:nvGrpSpPr>
        <p:cNvPr id="1" name=""/>
        <p:cNvGrpSpPr/>
        <p:nvPr/>
      </p:nvGrpSpPr>
      <p:grpSpPr>
        <a:xfrm>
          <a:off x="0" y="0"/>
          <a:ext cx="0" cy="0"/>
          <a:chOff x="0" y="0"/>
          <a:chExt cx="0" cy="0"/>
        </a:xfrm>
      </p:grpSpPr>
      <p:sp>
        <p:nvSpPr>
          <p:cNvPr id="2" name="Content Placeholder 2">
            <a:extLst>
              <a:ext uri="{9B5D2771-4739-43F3-A654-0B3FCE82C2C3}">
                <a16:creationId xmlns:a16="http://schemas.microsoft.com/office/drawing/2010/main" id="{6D7F4F04-CFB1-4B94-901A-A982C1F4A1D2}"/>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dirty="0" lang="en-US" sz="2800">
                <a:latin typeface="Arial Nova Cond"/>
              </a:rPr>
              <a:t>SECTION 4</a:t>
            </a:r>
          </a:p>
          <a:p>
            <a:pPr indent="0" marL="0">
              <a:buNone/>
            </a:pPr>
            <a:r>
              <a:rPr b="1" dirty="0" lang="en-CA" sz="5400">
                <a:solidFill>
                  <a:srgbClr val="000000"/>
                </a:solidFill>
                <a:latin typeface="Arial"/>
              </a:rPr>
              <a:t>VEHICLE INCIDENT</a:t>
            </a:r>
            <a:endParaRPr b="1" dirty="0" lang="en-CA" sz="5400">
              <a:solidFill>
                <a:srgbClr val="000000"/>
              </a:solidFill>
              <a:latin typeface="Arial"/>
            </a:endParaRPr>
          </a:p>
        </p:txBody>
      </p:sp>
    </p:spTree>
    <p:extLst>
      <p:ext uri="{45B03055-EC2C-45D1-BB1E-B0B5EC07F45B}">
        <p14:creationId xmlns:p14="http://schemas.microsoft.com/office/powerpoint/2010/main" val="1702984990303"/>
      </p:ext>
    </p:extLst>
  </p:cSld>
  <p:clrMapOvr>
    <a:masterClrMapping/>
  </p:clrMapOvr>
  <p:transition spd="med">
    <p:fade thruBlk="false"/>
  </p:transition>
</p:sld>
</file>

<file path=ppt/slides/slide44.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5">
    <p:spTree>
      <p:nvGrpSpPr>
        <p:cNvPr id="1" name=""/>
        <p:cNvGrpSpPr/>
        <p:nvPr/>
      </p:nvGrpSpPr>
      <p:grpSpPr>
        <a:xfrm>
          <a:off x="0" y="0"/>
          <a:ext cx="0" cy="0"/>
          <a:chOff x="0" y="0"/>
          <a:chExt cx="0" cy="0"/>
        </a:xfrm>
      </p:grpSpPr>
      <p:sp>
        <p:nvSpPr>
          <p:cNvPr id="2" name="Content Placeholder 2">
            <a:extLst>
              <a:ext uri="{19BC9835-7670-43E8-8E1B-D0192130F7A1}">
                <a16:creationId xmlns:a16="http://schemas.microsoft.com/office/drawing/2010/main" id="{9899F089-C664-4A6A-84D8-258E21052C75}"/>
              </a:ext>
            </a:extLst>
          </p:cNvPr>
          <p:cNvSpPr>
            <a:spLocks noGrp="true"/>
          </p:cNvSpPr>
          <p:nvPr>
            <p:ph idx="1"/>
          </p:nvPr>
        </p:nvSpPr>
        <p:spPr>
          <a:xfrm rot="0">
            <a:off x="1542678" y="1135096"/>
            <a:ext cx="10018713" cy="4587807"/>
          </a:xfrm>
        </p:spPr>
        <p:txBody>
          <a:bodyPr anchor="ctr" rtlCol="0" vert="horz">
            <a:noAutofit/>
          </a:bodyPr>
          <a:lstStyle/>
          <a:p>
            <a:pPr/>
            <a:r>
              <a:rPr b="0" dirty="0" i="0" lang="en-US" sz="1800">
                <a:solidFill>
                  <a:srgbClr val="000000"/>
                </a:solidFill>
                <a:latin typeface="Arial"/>
              </a:rPr>
              <a:t>All incidents involving a CCS owned, leased, rental equipment must be reported immediately to CCS. Driver </a:t>
            </a:r>
            <a:r>
              <a:rPr dirty="0" lang="en-US" sz="1800">
                <a:solidFill>
                  <a:srgbClr val="000000"/>
                </a:solidFill>
                <a:latin typeface="Arial"/>
              </a:rPr>
              <a:t>a</a:t>
            </a:r>
            <a:r>
              <a:rPr b="0" dirty="0" i="0" lang="en-US" sz="1800">
                <a:solidFill>
                  <a:srgbClr val="000000"/>
                </a:solidFill>
                <a:latin typeface="Arial"/>
              </a:rPr>
              <a:t>ssociates must also report vehicle incidents to their employer immediately.</a:t>
            </a:r>
          </a:p>
          <a:p>
            <a:pPr/>
            <a:r>
              <a:rPr b="0" dirty="0" i="0" lang="en-US" sz="1800">
                <a:solidFill>
                  <a:srgbClr val="000000"/>
                </a:solidFill>
                <a:latin typeface="Arial"/>
              </a:rPr>
              <a:t>Contact information is located on CCS’ </a:t>
            </a:r>
            <a:r>
              <a:rPr b="0" dirty="0" err="1" i="0" lang="en-US" sz="1800">
                <a:solidFill>
                  <a:srgbClr val="000000"/>
                </a:solidFill>
                <a:latin typeface="Arial"/>
              </a:rPr>
              <a:t>tri-fold</a:t>
            </a:r>
            <a:r>
              <a:rPr b="0" dirty="0" i="0" lang="en-US" sz="1800">
                <a:solidFill>
                  <a:srgbClr val="000000"/>
                </a:solidFill>
                <a:latin typeface="Arial"/>
              </a:rPr>
              <a:t> (Incident Report). </a:t>
            </a:r>
          </a:p>
          <a:p>
            <a:pPr/>
            <a:r>
              <a:rPr b="0" dirty="0" i="0" lang="en-US" sz="1800">
                <a:solidFill>
                  <a:srgbClr val="000000"/>
                </a:solidFill>
                <a:latin typeface="Arial"/>
              </a:rPr>
              <a:t>Incident is defined as: “Any collision, vehicle damage, spill, and altercation, ticket/warning/citation from an authority or other unexpected occurrence, beyond normal planned day to day operations.”</a:t>
            </a:r>
          </a:p>
          <a:p>
            <a:pPr/>
            <a:r>
              <a:rPr b="0" dirty="0" i="0" lang="en-US" sz="1800">
                <a:solidFill>
                  <a:srgbClr val="000000"/>
                </a:solidFill>
                <a:latin typeface="Arial"/>
              </a:rPr>
              <a:t>Drivers and driver </a:t>
            </a:r>
            <a:r>
              <a:rPr dirty="0" lang="en-US" sz="1800">
                <a:solidFill>
                  <a:srgbClr val="000000"/>
                </a:solidFill>
                <a:latin typeface="Arial"/>
              </a:rPr>
              <a:t>a</a:t>
            </a:r>
            <a:r>
              <a:rPr b="0" dirty="0" i="0" lang="en-US" sz="1800">
                <a:solidFill>
                  <a:srgbClr val="000000"/>
                </a:solidFill>
                <a:latin typeface="Arial"/>
              </a:rPr>
              <a:t>ssociates involved in a motor vehicle incident are required to immediately notify their supervisor/manager ideally from the scene or as soon after as possible. The supervisor/manager will respond and provide employee with direction. </a:t>
            </a:r>
            <a:r>
              <a:rPr b="0" dirty="0" i="0" lang="en-US" sz="1800" u="sng">
                <a:solidFill>
                  <a:srgbClr val="000000"/>
                </a:solidFill>
                <a:latin typeface="Arial"/>
              </a:rPr>
              <a:t>Do not attempt to handle the incident on your own.</a:t>
            </a:r>
          </a:p>
          <a:p>
            <a:pPr/>
            <a:r>
              <a:rPr b="0" dirty="0" i="0" lang="en-US" sz="1800">
                <a:solidFill>
                  <a:srgbClr val="000000"/>
                </a:solidFill>
                <a:latin typeface="Arial"/>
              </a:rPr>
              <a:t>Failure to report an incident/collision regardless of the incident’s severity is a serious breach of CCS’ policy and will result in disciplinary action including termination or removal from CCS</a:t>
            </a:r>
            <a:br>
              <a:rPr dirty="0" lang="en-US" sz="1800">
                <a:latin typeface="Arial"/>
              </a:rPr>
            </a:br>
            <a:r>
              <a:rPr b="0" dirty="0" i="0" lang="en-US" sz="1800">
                <a:solidFill>
                  <a:srgbClr val="000000"/>
                </a:solidFill>
                <a:latin typeface="Arial"/>
              </a:rPr>
              <a:t>approved list of driver associates including owner operator drivers.</a:t>
            </a:r>
            <a:endParaRPr b="0" dirty="0" i="0" lang="en-US" sz="1800">
              <a:solidFill>
                <a:srgbClr val="000000"/>
              </a:solidFill>
              <a:latin typeface="Arial"/>
            </a:endParaRPr>
          </a:p>
        </p:txBody>
      </p:sp>
    </p:spTree>
    <p:extLst>
      <p:ext uri="{000AE400-92EB-4D2F-AEF4-C6D6D12B3236}">
        <p14:creationId xmlns:p14="http://schemas.microsoft.com/office/powerpoint/2010/main" val="1702984990305"/>
      </p:ext>
    </p:extLst>
  </p:cSld>
  <p:clrMapOvr>
    <a:masterClrMapping/>
  </p:clrMapOvr>
  <p:transition spd="med">
    <p:fade thruBlk="false"/>
  </p:transition>
</p:sld>
</file>

<file path=ppt/slides/slide45.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6">
    <p:spTree>
      <p:nvGrpSpPr>
        <p:cNvPr id="1" name=""/>
        <p:cNvGrpSpPr/>
        <p:nvPr/>
      </p:nvGrpSpPr>
      <p:grpSpPr>
        <a:xfrm>
          <a:off x="0" y="0"/>
          <a:ext cx="0" cy="0"/>
          <a:chOff x="0" y="0"/>
          <a:chExt cx="0" cy="0"/>
        </a:xfrm>
      </p:grpSpPr>
      <p:sp>
        <p:nvSpPr>
          <p:cNvPr id="2" name="Content Placeholder 2">
            <a:extLst>
              <a:ext uri="{43BAD4D8-1B83-4FE0-8C20-C8E84F5C559E}">
                <a16:creationId xmlns:a16="http://schemas.microsoft.com/office/drawing/2010/main" id="{DE2A8D56-059A-456C-89FD-3CB470B420D7}"/>
              </a:ext>
            </a:extLst>
          </p:cNvPr>
          <p:cNvSpPr>
            <a:spLocks noGrp="true"/>
          </p:cNvSpPr>
          <p:nvPr>
            <p:ph idx="1"/>
          </p:nvPr>
        </p:nvSpPr>
        <p:spPr>
          <a:xfrm rot="0">
            <a:off x="1527243" y="729574"/>
            <a:ext cx="10034148" cy="5398849"/>
          </a:xfrm>
        </p:spPr>
        <p:txBody>
          <a:bodyPr anchor="ctr" rtlCol="0" vert="horz">
            <a:noAutofit/>
          </a:bodyPr>
          <a:lstStyle/>
          <a:p>
            <a:pPr indent="0" marL="0">
              <a:buNone/>
            </a:pPr>
            <a:r>
              <a:rPr b="0" dirty="0" i="0" lang="en-US" sz="1800" u="sng">
                <a:solidFill>
                  <a:srgbClr val="000000"/>
                </a:solidFill>
                <a:latin typeface="Arial"/>
              </a:rPr>
              <a:t>In the event a driver or driver associate is involved in an incident, the following steps are to be taken:</a:t>
            </a:r>
          </a:p>
          <a:p>
            <a:pPr indent="0" marL="0">
              <a:buNone/>
            </a:pPr>
            <a:br>
              <a:rPr dirty="0" lang="en-US" sz="1800">
                <a:latin typeface="Arial"/>
              </a:rPr>
            </a:br>
            <a:r>
              <a:rPr b="0" dirty="0" i="0" lang="en-US" sz="1800">
                <a:solidFill>
                  <a:srgbClr val="000000"/>
                </a:solidFill>
                <a:latin typeface="Arial"/>
              </a:rPr>
              <a:t>A. If a vehicle is involved in the incident, try to move it to a safe location to prevent another incident from happening.</a:t>
            </a:r>
          </a:p>
          <a:p>
            <a:pPr indent="0" marL="0">
              <a:buNone/>
            </a:pPr>
            <a:r>
              <a:rPr b="0" dirty="0" i="0" lang="en-US" sz="1800">
                <a:solidFill>
                  <a:srgbClr val="000000"/>
                </a:solidFill>
                <a:latin typeface="Arial"/>
              </a:rPr>
              <a:t>B. Driver of vehicle should never admit fault for incident until such time they have spoken to their supervisor or manager first. </a:t>
            </a:r>
          </a:p>
          <a:p>
            <a:pPr indent="0" marL="0">
              <a:buNone/>
            </a:pPr>
            <a:r>
              <a:rPr b="0" dirty="0" i="0" lang="en-US" sz="1800">
                <a:solidFill>
                  <a:srgbClr val="000000"/>
                </a:solidFill>
                <a:latin typeface="Arial"/>
              </a:rPr>
              <a:t>C. Put on emergency flashers if applicable</a:t>
            </a:r>
            <a:r>
              <a:rPr dirty="0" lang="en-US" sz="1800">
                <a:solidFill>
                  <a:srgbClr val="000000"/>
                </a:solidFill>
                <a:latin typeface="Arial"/>
              </a:rPr>
              <a:t>.</a:t>
            </a:r>
          </a:p>
          <a:p>
            <a:pPr indent="0" marL="0">
              <a:buNone/>
            </a:pPr>
            <a:r>
              <a:rPr b="0" dirty="0" i="0" lang="en-US" sz="1800">
                <a:solidFill>
                  <a:srgbClr val="000000"/>
                </a:solidFill>
                <a:latin typeface="Arial"/>
              </a:rPr>
              <a:t>D. Set out flags and/or emergency reflectors when required. </a:t>
            </a:r>
          </a:p>
          <a:p>
            <a:pPr indent="0" marL="0">
              <a:buNone/>
            </a:pPr>
            <a:r>
              <a:rPr b="0" dirty="0" i="0" lang="en-US" sz="1800">
                <a:solidFill>
                  <a:srgbClr val="000000"/>
                </a:solidFill>
                <a:latin typeface="Arial"/>
              </a:rPr>
              <a:t>E. Assist the injured and see that they are protected from further injury; don’t move them unless absolutely necessary</a:t>
            </a:r>
            <a:r>
              <a:rPr dirty="0" lang="en-US" sz="1800">
                <a:solidFill>
                  <a:srgbClr val="000000"/>
                </a:solidFill>
                <a:latin typeface="Arial"/>
              </a:rPr>
              <a:t>.</a:t>
            </a:r>
            <a:endParaRPr dirty="0" lang="en-US" sz="1800">
              <a:solidFill>
                <a:srgbClr val="000000"/>
              </a:solidFill>
              <a:latin typeface="Arial"/>
            </a:endParaRPr>
          </a:p>
        </p:txBody>
      </p:sp>
    </p:spTree>
    <p:extLst>
      <p:ext uri="{5F7DF49C-169E-4D29-B344-8BAE2A28D359}">
        <p14:creationId xmlns:p14="http://schemas.microsoft.com/office/powerpoint/2010/main" val="1702984990307"/>
      </p:ext>
    </p:extLst>
  </p:cSld>
  <p:clrMapOvr>
    <a:masterClrMapping/>
  </p:clrMapOvr>
  <p:transition spd="med">
    <p:fade thruBlk="false"/>
  </p:transition>
</p:sld>
</file>

<file path=ppt/slides/slide46.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7">
    <p:spTree>
      <p:nvGrpSpPr>
        <p:cNvPr id="1" name=""/>
        <p:cNvGrpSpPr/>
        <p:nvPr/>
      </p:nvGrpSpPr>
      <p:grpSpPr>
        <a:xfrm>
          <a:off x="0" y="0"/>
          <a:ext cx="0" cy="0"/>
          <a:chOff x="0" y="0"/>
          <a:chExt cx="0" cy="0"/>
        </a:xfrm>
      </p:grpSpPr>
      <p:sp>
        <p:nvSpPr>
          <p:cNvPr id="2" name="Content Placeholder 2">
            <a:extLst>
              <a:ext uri="{3CEBAECC-39B5-4CDE-94A3-7E20577B48BB}">
                <a16:creationId xmlns:a16="http://schemas.microsoft.com/office/drawing/2010/main" id="{CAB91784-1057-45C2-80F0-671A177604DB}"/>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0" dirty="0" i="0" lang="en-US" sz="1800">
                <a:solidFill>
                  <a:srgbClr val="000000"/>
                </a:solidFill>
                <a:latin typeface="Arial"/>
              </a:rPr>
              <a:t>F. Notify the police if applicable and driver’s supervisor/manager.</a:t>
            </a:r>
          </a:p>
          <a:p>
            <a:pPr indent="0" marL="0">
              <a:buNone/>
            </a:pPr>
            <a:r>
              <a:rPr b="0" dirty="0" i="0" lang="en-US" sz="1800">
                <a:solidFill>
                  <a:srgbClr val="000000"/>
                </a:solidFill>
                <a:latin typeface="Arial"/>
              </a:rPr>
              <a:t>G. Secure the cargo</a:t>
            </a:r>
            <a:r>
              <a:rPr dirty="0" lang="en-US" sz="1800">
                <a:solidFill>
                  <a:srgbClr val="000000"/>
                </a:solidFill>
                <a:latin typeface="Arial"/>
              </a:rPr>
              <a:t>.</a:t>
            </a:r>
          </a:p>
          <a:p>
            <a:pPr indent="0" marL="0">
              <a:buNone/>
            </a:pPr>
            <a:r>
              <a:rPr b="0" dirty="0" i="0" lang="en-US" sz="1800">
                <a:solidFill>
                  <a:srgbClr val="000000"/>
                </a:solidFill>
                <a:latin typeface="Arial"/>
              </a:rPr>
              <a:t>H. Record as many details as possible of the incident as per CCS’s policy using pen, paper and a camera. It is very important to take as many pictures as possible to assist in the post collision investigation.</a:t>
            </a:r>
          </a:p>
          <a:p>
            <a:pPr/>
            <a:r>
              <a:rPr b="0" dirty="0" i="0" lang="en-US" sz="1800">
                <a:solidFill>
                  <a:srgbClr val="000000"/>
                </a:solidFill>
                <a:latin typeface="Arial"/>
              </a:rPr>
              <a:t>Never take photos of injured people, death or dismemberment. </a:t>
            </a:r>
          </a:p>
          <a:p>
            <a:pPr/>
            <a:r>
              <a:rPr b="0" dirty="0" i="0" lang="en-US" sz="1800">
                <a:solidFill>
                  <a:srgbClr val="000000"/>
                </a:solidFill>
                <a:latin typeface="Arial"/>
              </a:rPr>
              <a:t>The driver or driver associate involved in an incident will obtain insurance information from other parties involved if applicable. </a:t>
            </a:r>
          </a:p>
          <a:p>
            <a:pPr/>
            <a:r>
              <a:rPr b="0" dirty="0" i="0" lang="en-US" sz="1800">
                <a:solidFill>
                  <a:srgbClr val="000000"/>
                </a:solidFill>
                <a:latin typeface="Arial"/>
              </a:rPr>
              <a:t>In case of injury to the driver or driver associate, this report must be completed before the end of his/her shift unless the person is physically unable to do so.</a:t>
            </a:r>
            <a:endParaRPr b="0" dirty="0" i="0" lang="en-US" sz="1800">
              <a:solidFill>
                <a:srgbClr val="000000"/>
              </a:solidFill>
              <a:latin typeface="Arial"/>
            </a:endParaRPr>
          </a:p>
        </p:txBody>
      </p:sp>
    </p:spTree>
    <p:extLst>
      <p:ext uri="{0F2664B6-D5D7-492B-8066-404C5A5FF661}">
        <p14:creationId xmlns:p14="http://schemas.microsoft.com/office/powerpoint/2010/main" val="1702984990308"/>
      </p:ext>
    </p:extLst>
  </p:cSld>
  <p:clrMapOvr>
    <a:masterClrMapping/>
  </p:clrMapOvr>
  <p:transition spd="med">
    <p:fade thruBlk="false"/>
  </p:transition>
</p:sld>
</file>

<file path=ppt/slides/slide47.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8">
    <p:spTree>
      <p:nvGrpSpPr>
        <p:cNvPr id="1" name=""/>
        <p:cNvGrpSpPr/>
        <p:nvPr/>
      </p:nvGrpSpPr>
      <p:grpSpPr>
        <a:xfrm>
          <a:off x="0" y="0"/>
          <a:ext cx="0" cy="0"/>
          <a:chOff x="0" y="0"/>
          <a:chExt cx="0" cy="0"/>
        </a:xfrm>
      </p:grpSpPr>
      <p:sp>
        <p:nvSpPr>
          <p:cNvPr id="2" name="Content Placeholder 2">
            <a:extLst>
              <a:ext uri="{D5D8BF3B-6E32-4DBD-A58E-5C368F6DCAE4}">
                <a16:creationId xmlns:a16="http://schemas.microsoft.com/office/drawing/2010/main" id="{DD028D7C-E99E-441F-8E13-CFAF9AA52FFC}"/>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US" sz="2800">
                <a:solidFill>
                  <a:srgbClr val="000000"/>
                </a:solidFill>
                <a:latin typeface="Arial"/>
              </a:rPr>
              <a:t>Written Report and Diagram</a:t>
            </a:r>
          </a:p>
          <a:p>
            <a:pPr/>
            <a:r>
              <a:rPr b="0" dirty="0" i="0" lang="en-US" sz="1800">
                <a:solidFill>
                  <a:srgbClr val="000000"/>
                </a:solidFill>
                <a:latin typeface="Arial"/>
              </a:rPr>
              <a:t>If you are involved in a motor vehicle incident, you must complete the accident report (</a:t>
            </a:r>
            <a:r>
              <a:rPr b="0" dirty="0" err="1" i="0" lang="en-US" sz="1800">
                <a:solidFill>
                  <a:srgbClr val="000000"/>
                </a:solidFill>
                <a:latin typeface="Arial"/>
              </a:rPr>
              <a:t>tri</a:t>
            </a:r>
            <a:r>
              <a:rPr b="0" dirty="0" i="0" lang="en-US" sz="1800">
                <a:solidFill>
                  <a:srgbClr val="000000"/>
                </a:solidFill>
                <a:latin typeface="Arial"/>
              </a:rPr>
              <a:t>-fold) as soon as possible and must be submitted prior to next dispatch. All applicable sections of</a:t>
            </a:r>
            <a:br>
              <a:rPr dirty="0" lang="en-US" sz="1800">
                <a:latin typeface="Arial"/>
              </a:rPr>
            </a:br>
            <a:r>
              <a:rPr b="0" dirty="0" i="0" lang="en-US" sz="1800">
                <a:solidFill>
                  <a:srgbClr val="000000"/>
                </a:solidFill>
                <a:latin typeface="Arial"/>
              </a:rPr>
              <a:t>the accident report (</a:t>
            </a:r>
            <a:r>
              <a:rPr b="0" dirty="0" err="1" i="0" lang="en-US" sz="1800">
                <a:solidFill>
                  <a:srgbClr val="000000"/>
                </a:solidFill>
                <a:latin typeface="Arial"/>
              </a:rPr>
              <a:t>tri</a:t>
            </a:r>
            <a:r>
              <a:rPr b="0" dirty="0" i="0" lang="en-US" sz="1800">
                <a:solidFill>
                  <a:srgbClr val="000000"/>
                </a:solidFill>
                <a:latin typeface="Arial"/>
              </a:rPr>
              <a:t>-fold) will be completed, including a legible written statement outlining the events of the incident, and a freehand drawing of the collision scene indicating the locations of vehicles involved. </a:t>
            </a:r>
          </a:p>
          <a:p>
            <a:pPr/>
            <a:r>
              <a:rPr b="0" dirty="0" i="0" lang="en-US" sz="1800">
                <a:solidFill>
                  <a:srgbClr val="000000"/>
                </a:solidFill>
                <a:latin typeface="Arial"/>
              </a:rPr>
              <a:t>You may ask a CCS supervisor/manager for guidance and assistance in completing these reports; however, you must complete the report yourself and sign the report. The Supervisor/Manager will complete the appropriate sections of the report, review the form for completeness and then forward copies to the Safety </a:t>
            </a:r>
            <a:r>
              <a:rPr dirty="0" lang="en-US" sz="1800">
                <a:solidFill>
                  <a:srgbClr val="000000"/>
                </a:solidFill>
                <a:latin typeface="Arial"/>
              </a:rPr>
              <a:t>D</a:t>
            </a:r>
            <a:r>
              <a:rPr b="0" dirty="0" i="0" lang="en-US" sz="1800">
                <a:solidFill>
                  <a:srgbClr val="000000"/>
                </a:solidFill>
                <a:latin typeface="Arial"/>
              </a:rPr>
              <a:t>epartment. </a:t>
            </a:r>
          </a:p>
          <a:p>
            <a:pPr/>
            <a:r>
              <a:rPr b="0" dirty="0" i="0" lang="en-US" sz="1800">
                <a:solidFill>
                  <a:srgbClr val="000000"/>
                </a:solidFill>
                <a:latin typeface="Arial"/>
              </a:rPr>
              <a:t>Copies of the incident report must be received within 24 hours of the incident. CCS supervisor/manager may be required to complete the investigation and documentation related to the incident report.</a:t>
            </a:r>
            <a:endParaRPr b="0" dirty="0" i="0" lang="en-US" sz="1800">
              <a:solidFill>
                <a:srgbClr val="000000"/>
              </a:solidFill>
              <a:latin typeface="Arial"/>
            </a:endParaRPr>
          </a:p>
        </p:txBody>
      </p:sp>
    </p:spTree>
    <p:extLst>
      <p:ext uri="{AC93DCB7-4473-4693-9735-19B9EF62E190}">
        <p14:creationId xmlns:p14="http://schemas.microsoft.com/office/powerpoint/2010/main" val="1702984990310"/>
      </p:ext>
    </p:extLst>
  </p:cSld>
  <p:clrMapOvr>
    <a:masterClrMapping/>
  </p:clrMapOvr>
  <p:transition spd="med">
    <p:fade thruBlk="false"/>
  </p:transition>
</p:sld>
</file>

<file path=ppt/slides/slide48.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9">
    <p:spTree>
      <p:nvGrpSpPr>
        <p:cNvPr id="1" name=""/>
        <p:cNvGrpSpPr/>
        <p:nvPr/>
      </p:nvGrpSpPr>
      <p:grpSpPr>
        <a:xfrm>
          <a:off x="0" y="0"/>
          <a:ext cx="0" cy="0"/>
          <a:chOff x="0" y="0"/>
          <a:chExt cx="0" cy="0"/>
        </a:xfrm>
      </p:grpSpPr>
      <p:sp>
        <p:nvSpPr>
          <p:cNvPr id="2" name="Content Placeholder 2">
            <a:extLst>
              <a:ext uri="{81B9322F-E97B-4961-81C0-D1EF64953526}">
                <a16:creationId xmlns:a16="http://schemas.microsoft.com/office/drawing/2010/main" id="{400F3185-8045-4062-9FC2-E61B210A0D6C}"/>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US" sz="2800">
                <a:solidFill>
                  <a:srgbClr val="000000"/>
                </a:solidFill>
                <a:latin typeface="Arial"/>
              </a:rPr>
              <a:t>Reporting Crisis Incidents</a:t>
            </a:r>
          </a:p>
          <a:p>
            <a:pPr indent="-285750" marL="285750">
              <a:buFont typeface="Arial"/>
              <a:buChar char="•"/>
            </a:pPr>
            <a:r>
              <a:rPr b="0" dirty="0" i="0" lang="en-US" sz="1800">
                <a:solidFill>
                  <a:srgbClr val="000000"/>
                </a:solidFill>
                <a:latin typeface="Arial"/>
              </a:rPr>
              <a:t>CCS defines a crisis as including “death (of driver), multiple injuries, damage exceeding $10,000.00 or media inquiries” related to an incident involving a CCS vehicle. Crisis incidents involving a CCS vehicle must immediately be reported to CCS.</a:t>
            </a:r>
            <a:endParaRPr b="0" dirty="0" i="0" lang="en-US" sz="1800">
              <a:solidFill>
                <a:srgbClr val="000000"/>
              </a:solidFill>
              <a:latin typeface="Arial"/>
            </a:endParaRPr>
          </a:p>
        </p:txBody>
      </p:sp>
    </p:spTree>
    <p:extLst>
      <p:ext uri="{BE2ADD62-0280-40E5-A78F-7EA60DDDAD05}">
        <p14:creationId xmlns:p14="http://schemas.microsoft.com/office/powerpoint/2010/main" val="1702984990312"/>
      </p:ext>
    </p:extLst>
  </p:cSld>
  <p:clrMapOvr>
    <a:masterClrMapping/>
  </p:clrMapOvr>
  <p:transition spd="med">
    <p:fade thruBlk="false"/>
  </p:transition>
</p:sld>
</file>

<file path=ppt/slides/slide49.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50">
    <p:spTree>
      <p:nvGrpSpPr>
        <p:cNvPr id="1" name=""/>
        <p:cNvGrpSpPr/>
        <p:nvPr/>
      </p:nvGrpSpPr>
      <p:grpSpPr>
        <a:xfrm>
          <a:off x="0" y="0"/>
          <a:ext cx="0" cy="0"/>
          <a:chOff x="0" y="0"/>
          <a:chExt cx="0" cy="0"/>
        </a:xfrm>
      </p:grpSpPr>
      <p:sp>
        <p:nvSpPr>
          <p:cNvPr id="2" name="Content Placeholder 2">
            <a:extLst>
              <a:ext uri="{BD29EC37-9AF9-476C-8A74-44401E424FD4}">
                <a16:creationId xmlns:a16="http://schemas.microsoft.com/office/drawing/2010/main" id="{3ED13C04-3FB0-499E-B8AF-CA89B957E42C}"/>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i="0" lang="en-US" sz="2800">
                <a:solidFill>
                  <a:srgbClr val="000000"/>
                </a:solidFill>
                <a:latin typeface="Arial"/>
              </a:rPr>
              <a:t>Document Retention</a:t>
            </a:r>
          </a:p>
          <a:p>
            <a:pPr indent="-285750" marL="285750">
              <a:buFont typeface="Arial"/>
              <a:buChar char="•"/>
            </a:pPr>
            <a:r>
              <a:rPr b="0" dirty="0" i="0" lang="en-US" sz="1800">
                <a:solidFill>
                  <a:srgbClr val="000000"/>
                </a:solidFill>
                <a:latin typeface="Arial"/>
              </a:rPr>
              <a:t>The original Vehicle Incident Report along with any original documentation including accident investigation report must remain on file at the facility or stored electronically where the driver or driver associate is based, except where required by legislation.</a:t>
            </a:r>
          </a:p>
          <a:p>
            <a:pPr indent="0" marL="0">
              <a:buNone/>
            </a:pPr>
            <a:r>
              <a:rPr b="0" dirty="0" i="0" lang="en-US" sz="1800">
                <a:solidFill>
                  <a:srgbClr val="000000"/>
                </a:solidFill>
                <a:latin typeface="Arial"/>
              </a:rPr>
              <a:t/>
            </a:r>
          </a:p>
          <a:p>
            <a:pPr indent="0" marL="0">
              <a:buNone/>
            </a:pPr>
            <a:r>
              <a:rPr b="1" dirty="0" i="0" lang="en-US" sz="2800">
                <a:solidFill>
                  <a:srgbClr val="000000"/>
                </a:solidFill>
                <a:latin typeface="Arial"/>
              </a:rPr>
              <a:t>Falsification of Documentation</a:t>
            </a:r>
          </a:p>
          <a:p>
            <a:pPr indent="-285750" marL="285750">
              <a:buFont typeface="Arial"/>
              <a:buChar char="•"/>
            </a:pPr>
            <a:r>
              <a:rPr b="0" dirty="0" i="0" lang="en-US" sz="1800">
                <a:solidFill>
                  <a:srgbClr val="000000"/>
                </a:solidFill>
                <a:latin typeface="Arial"/>
              </a:rPr>
              <a:t>No driver or driver associate shall enter inaccurate information, or falsify, mutilate or deface any incident documents or supporting documentation.</a:t>
            </a:r>
          </a:p>
          <a:p>
            <a:pPr indent="-285750" marL="285750">
              <a:buFont typeface="Arial"/>
              <a:buChar char="•"/>
            </a:pPr>
            <a:r>
              <a:rPr b="0" dirty="0" i="0" lang="en-US" sz="1800">
                <a:solidFill>
                  <a:srgbClr val="000000"/>
                </a:solidFill>
                <a:latin typeface="Arial"/>
              </a:rPr>
              <a:t>Failure to assist and fully comply with all incident reporting requirements and procedures, or not providing records or material information involving incidents or investigation of incidents will be grounds for discipline or removal from a contract.</a:t>
            </a:r>
            <a:endParaRPr b="0" dirty="0" i="0" lang="en-US" sz="1800">
              <a:solidFill>
                <a:srgbClr val="000000"/>
              </a:solidFill>
              <a:latin typeface="Arial"/>
            </a:endParaRPr>
          </a:p>
        </p:txBody>
      </p:sp>
    </p:spTree>
    <p:extLst>
      <p:ext uri="{101E0B65-39AC-43FC-BFB6-9219EB589C5E}">
        <p14:creationId xmlns:p14="http://schemas.microsoft.com/office/powerpoint/2010/main" val="1702984990314"/>
      </p:ext>
    </p:extLst>
  </p:cSld>
  <p:clrMapOvr>
    <a:masterClrMapping/>
  </p:clrMapOvr>
  <p:transition spd="med">
    <p:fade thruBlk="false"/>
  </p:transition>
</p:sld>
</file>

<file path=ppt/slides/slide5.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5">
    <p:spTree>
      <p:nvGrpSpPr>
        <p:cNvPr id="1" name=""/>
        <p:cNvGrpSpPr/>
        <p:nvPr/>
      </p:nvGrpSpPr>
      <p:grpSpPr>
        <a:xfrm>
          <a:off x="0" y="0"/>
          <a:ext cx="0" cy="0"/>
          <a:chOff x="0" y="0"/>
          <a:chExt cx="0" cy="0"/>
        </a:xfrm>
      </p:grpSpPr>
      <p:sp>
        <p:nvSpPr>
          <p:cNvPr id="2" name="Content Placeholder 2">
            <a:extLst>
              <a:ext uri="{7262D23F-EA26-4510-AB1E-76E32B52FA4A}">
                <a16:creationId xmlns:a16="http://schemas.microsoft.com/office/drawing/2010/main" id="{40BDEBC3-D7E6-4F71-AA46-4DEA6DC918DD}"/>
              </a:ext>
            </a:extLst>
          </p:cNvPr>
          <p:cNvSpPr>
            <a:spLocks noGrp="true"/>
          </p:cNvSpPr>
          <p:nvPr>
            <p:ph idx="1"/>
          </p:nvPr>
        </p:nvSpPr>
        <p:spPr>
          <a:xfrm rot="0">
            <a:off x="1542678" y="666345"/>
            <a:ext cx="10018713" cy="5525309"/>
          </a:xfrm>
        </p:spPr>
        <p:txBody>
          <a:bodyPr anchor="ctr" rtlCol="0" vert="horz">
            <a:noAutofit/>
          </a:bodyPr>
          <a:lstStyle/>
          <a:p>
            <a:pPr algn="l" indent="0" marL="0">
              <a:buNone/>
            </a:pPr>
            <a:r>
              <a:rPr b="1" dirty="0" lang="en-US" sz="2800">
                <a:latin typeface="Arial"/>
              </a:rPr>
              <a:t>Policy Additions</a:t>
            </a:r>
          </a:p>
          <a:p>
            <a:pPr/>
            <a:r>
              <a:rPr dirty="0" i="0" lang="en-US" sz="1800">
                <a:solidFill>
                  <a:srgbClr val="000000"/>
                </a:solidFill>
                <a:latin typeface="Arial"/>
              </a:rPr>
              <a:t>Policies, procedures, instruction, bulletins, and directives issued by CCS will be adhered to. It is each driver and driver associate’s responsibility to familiarize themselves with said information included in this driver vehicle and safety booklet, and all policies and procedures provided to you during your orientation and onboarding. </a:t>
            </a:r>
          </a:p>
          <a:p>
            <a:pPr/>
            <a:r>
              <a:rPr dirty="0" i="0" lang="en-US" sz="1800">
                <a:solidFill>
                  <a:srgbClr val="000000"/>
                </a:solidFill>
                <a:latin typeface="Arial"/>
              </a:rPr>
              <a:t>You will also know and comply with all applicable Federal, Provincial and local regulation/legislation in the jurisdictions in which you operate. </a:t>
            </a:r>
          </a:p>
          <a:p>
            <a:pPr/>
            <a:r>
              <a:rPr dirty="0" i="0" lang="en-US" sz="1800">
                <a:solidFill>
                  <a:srgbClr val="000000"/>
                </a:solidFill>
                <a:latin typeface="Arial"/>
              </a:rPr>
              <a:t>When a situation that is not covered by the policies, procedures, bulletins, or directives arises, drivers and driver associates will contact their supervisor/manager and exercise good judgment in determining the safest and most prudent course of action.</a:t>
            </a:r>
            <a:endParaRPr dirty="0" i="0" lang="en-US" sz="1800">
              <a:solidFill>
                <a:srgbClr val="000000"/>
              </a:solidFill>
              <a:latin typeface="Arial"/>
            </a:endParaRPr>
          </a:p>
        </p:txBody>
      </p:sp>
    </p:spTree>
    <p:extLst>
      <p:ext uri="{A198C25E-DAC9-4076-BE3A-B18F1361FAEF}">
        <p14:creationId xmlns:p14="http://schemas.microsoft.com/office/powerpoint/2010/main" val="1702984990237"/>
      </p:ext>
    </p:extLst>
  </p:cSld>
  <p:clrMapOvr>
    <a:masterClrMapping/>
  </p:clrMapOvr>
  <p:transition spd="med">
    <p:fade thruBlk="false"/>
  </p:transition>
</p:sld>
</file>

<file path=ppt/slides/slide50.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51">
    <p:spTree>
      <p:nvGrpSpPr>
        <p:cNvPr id="1" name=""/>
        <p:cNvGrpSpPr/>
        <p:nvPr/>
      </p:nvGrpSpPr>
      <p:grpSpPr>
        <a:xfrm>
          <a:off x="0" y="0"/>
          <a:ext cx="0" cy="0"/>
          <a:chOff x="0" y="0"/>
          <a:chExt cx="0" cy="0"/>
        </a:xfrm>
      </p:grpSpPr>
      <p:sp>
        <p:nvSpPr>
          <p:cNvPr id="2" name="Content Placeholder 2">
            <a:extLst>
              <a:ext uri="{70B3EBEF-B9E7-4EF7-B524-F27F824193C2}">
                <a16:creationId xmlns:a16="http://schemas.microsoft.com/office/drawing/2010/main" id="{BD667681-00A0-4BD7-8152-C82E3904CC9E}"/>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dirty="0" lang="en-US" sz="2800">
                <a:latin typeface="Arial Nova Cond"/>
              </a:rPr>
              <a:t>SECTION 5</a:t>
            </a:r>
          </a:p>
          <a:p>
            <a:pPr indent="0" marL="0">
              <a:buNone/>
            </a:pPr>
            <a:r>
              <a:rPr b="1" dirty="0" lang="en-CA" sz="5400">
                <a:solidFill>
                  <a:srgbClr val="000000"/>
                </a:solidFill>
                <a:latin typeface="Arial"/>
              </a:rPr>
              <a:t>Accident Review Committee (ARC)</a:t>
            </a:r>
            <a:endParaRPr b="1" dirty="0" lang="en-CA" sz="5400">
              <a:solidFill>
                <a:srgbClr val="000000"/>
              </a:solidFill>
              <a:latin typeface="Arial"/>
            </a:endParaRPr>
          </a:p>
        </p:txBody>
      </p:sp>
    </p:spTree>
    <p:extLst>
      <p:ext uri="{5E462B8F-EBF0-48C3-87A4-6C677A8511DD}">
        <p14:creationId xmlns:p14="http://schemas.microsoft.com/office/powerpoint/2010/main" val="1702984990315"/>
      </p:ext>
    </p:extLst>
  </p:cSld>
  <p:clrMapOvr>
    <a:masterClrMapping/>
  </p:clrMapOvr>
  <p:transition spd="med">
    <p:fade thruBlk="false"/>
  </p:transition>
</p:sld>
</file>

<file path=ppt/slides/slide51.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51">
    <p:spTree>
      <p:nvGrpSpPr>
        <p:cNvPr id="1" name=""/>
        <p:cNvGrpSpPr/>
        <p:nvPr/>
      </p:nvGrpSpPr>
      <p:grpSpPr>
        <a:xfrm>
          <a:off x="0" y="0"/>
          <a:ext cx="0" cy="0"/>
          <a:chOff x="0" y="0"/>
          <a:chExt cx="0" cy="0"/>
        </a:xfrm>
      </p:grpSpPr>
      <p:sp>
        <p:nvSpPr>
          <p:cNvPr id="2" name="Content Placeholder 2">
            <a:extLst>
              <a:ext uri="{C5F753B4-135C-4B4E-9E17-7361EB0A0461}">
                <a16:creationId xmlns:a16="http://schemas.microsoft.com/office/drawing/2010/main" id="{9821BAE3-302E-4653-A1DA-B06A15DF4BE9}"/>
              </a:ext>
            </a:extLst>
          </p:cNvPr>
          <p:cNvSpPr>
            <a:spLocks noGrp="true"/>
          </p:cNvSpPr>
          <p:nvPr>
            <p:ph idx="1"/>
          </p:nvPr>
        </p:nvSpPr>
        <p:spPr>
          <a:xfrm rot="0">
            <a:off x="1542678" y="1135096"/>
            <a:ext cx="10018713" cy="4587807"/>
          </a:xfrm>
        </p:spPr>
        <p:txBody>
          <a:bodyPr anchor="ctr" rtlCol="0" vert="horz">
            <a:noAutofit/>
          </a:bodyPr>
          <a:lstStyle/>
          <a:p>
            <a:pPr indent="0" marL="0">
              <a:lnSpc>
                <a:spcPct val="100000"/>
              </a:lnSpc>
              <a:buNone/>
            </a:pPr>
            <a:r>
              <a:rPr b="1" dirty="0" lang="en-US" sz="2800">
                <a:solidFill>
                  <a:srgbClr val="000000"/>
                </a:solidFill>
                <a:latin typeface="Roboto"/>
              </a:rPr>
              <a:t>Safe Driver Program</a:t>
            </a:r>
          </a:p>
          <a:p>
            <a:pPr indent="0" marL="0">
              <a:lnSpc>
                <a:spcPct val="100000"/>
              </a:lnSpc>
              <a:buNone/>
            </a:pPr>
            <a:r>
              <a:rPr b="0" dirty="0" lang="en-US" sz="1800">
                <a:solidFill>
                  <a:srgbClr val="000000"/>
                </a:solidFill>
                <a:latin typeface="Roboto"/>
              </a:rPr>
              <a:t>Canada Cartage has developed a safe driver program, which uses a demerit pointing system based on events, similar to license demerit systems. The more serious the event, the higher the points are assigned. Points can also be reduced through ongoing safe driving practices</a:t>
            </a:r>
            <a:endParaRPr b="0" dirty="0" lang="en-US" sz="1800">
              <a:solidFill>
                <a:srgbClr val="000000"/>
              </a:solidFill>
              <a:latin typeface="Roboto"/>
            </a:endParaRPr>
          </a:p>
        </p:txBody>
      </p:sp>
    </p:spTree>
    <p:extLst>
      <p:ext uri="{3F761A24-663E-4B70-A47D-78C80B765F28}">
        <p14:creationId xmlns:p14="http://schemas.microsoft.com/office/powerpoint/2010/main" val="1702984990317"/>
      </p:ext>
    </p:extLst>
  </p:cSld>
  <p:clrMapOvr>
    <a:masterClrMapping/>
  </p:clrMapOvr>
  <p:transition spd="med">
    <p:fade thruBlk="false"/>
  </p:transition>
</p:sld>
</file>

<file path=ppt/slides/slide52.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51">
    <p:spTree>
      <p:nvGrpSpPr>
        <p:cNvPr id="1" name=""/>
        <p:cNvGrpSpPr/>
        <p:nvPr/>
      </p:nvGrpSpPr>
      <p:grpSpPr>
        <a:xfrm>
          <a:off x="0" y="0"/>
          <a:ext cx="0" cy="0"/>
          <a:chOff x="0" y="0"/>
          <a:chExt cx="0" cy="0"/>
        </a:xfrm>
      </p:grpSpPr>
      <p:sp>
        <p:nvSpPr>
          <p:cNvPr id="2" name="Content Placeholder 2">
            <a:extLst>
              <a:ext uri="{720999A5-1E70-4A3B-9891-4CEB8FEB74C1}">
                <a16:creationId xmlns:a16="http://schemas.microsoft.com/office/drawing/2010/main" id="{E2A6CF3E-62AB-4F99-8FEC-592C7592E7CE}"/>
              </a:ext>
            </a:extLst>
          </p:cNvPr>
          <p:cNvSpPr>
            <a:spLocks noGrp="true"/>
          </p:cNvSpPr>
          <p:nvPr>
            <p:ph idx="1"/>
          </p:nvPr>
        </p:nvSpPr>
        <p:spPr>
          <a:xfrm rot="0">
            <a:off x="1542678" y="1133475"/>
            <a:ext cx="10018713" cy="4587807"/>
          </a:xfrm>
        </p:spPr>
        <p:txBody>
          <a:bodyPr anchor="ctr" rtlCol="0" vert="horz">
            <a:noAutofit/>
          </a:bodyPr>
          <a:lstStyle/>
          <a:p>
            <a:pPr indent="0" marL="0">
              <a:buNone/>
            </a:pPr>
            <a:r>
              <a:rPr b="1" dirty="0" lang="en-US" sz="2800">
                <a:solidFill>
                  <a:srgbClr val="000000"/>
                </a:solidFill>
                <a:latin typeface="Roboto"/>
              </a:rPr>
              <a:t>Driver Ability Review</a:t>
            </a:r>
          </a:p>
          <a:p>
            <a:pPr indent="-285750" marL="285750">
              <a:buFont typeface="Arial"/>
              <a:buChar char="•"/>
            </a:pPr>
            <a:r>
              <a:rPr b="0" dirty="0" lang="en-US" sz="1800">
                <a:solidFill>
                  <a:srgbClr val="000000"/>
                </a:solidFill>
                <a:latin typeface="Roboto"/>
              </a:rPr>
              <a:t>A driver or driver associate may be terminated or removed from the account immediately following an offense if it results in 20 demerit points based on the Safe Driver Program. </a:t>
            </a:r>
          </a:p>
          <a:p>
            <a:pPr indent="-285750" marL="285750">
              <a:buFont typeface="Arial"/>
              <a:buChar char="•"/>
            </a:pPr>
            <a:r>
              <a:rPr b="0" dirty="0" lang="en-US" sz="1800">
                <a:solidFill>
                  <a:srgbClr val="000000"/>
                </a:solidFill>
                <a:latin typeface="Roboto"/>
              </a:rPr>
              <a:t>Drivers that receive 12 demerit points within the first 90 days of employment or in the case of an agency driver, within the first 90 days of starting on the contract will result in immediate termination or removal from </a:t>
            </a:r>
            <a:r>
              <a:rPr b="0" dirty="0" lang="en-US" sz="1800">
                <a:solidFill>
                  <a:srgbClr val="000000"/>
                </a:solidFill>
                <a:latin typeface="Roboto"/>
              </a:rPr>
              <a:t>the</a:t>
            </a:r>
            <a:r>
              <a:rPr b="0" dirty="0" lang="en-US" sz="1800">
                <a:solidFill>
                  <a:srgbClr val="000000"/>
                </a:solidFill>
                <a:latin typeface="Roboto"/>
              </a:rPr>
              <a:t> </a:t>
            </a:r>
            <a:r>
              <a:rPr b="0" dirty="0" lang="en-US" sz="1800">
                <a:solidFill>
                  <a:srgbClr val="000000"/>
                </a:solidFill>
                <a:latin typeface="Roboto"/>
              </a:rPr>
              <a:t>account</a:t>
            </a:r>
            <a:r>
              <a:rPr b="0" dirty="0" lang="en-US" sz="1800">
                <a:solidFill>
                  <a:srgbClr val="000000"/>
                </a:solidFill>
                <a:latin typeface="Roboto"/>
              </a:rPr>
              <a:t>. </a:t>
            </a:r>
          </a:p>
          <a:p>
            <a:pPr indent="-285750" marL="285750">
              <a:buFont typeface="Arial"/>
              <a:buChar char="•"/>
            </a:pPr>
            <a:r>
              <a:rPr b="0" dirty="0" lang="en-US" sz="1800">
                <a:solidFill>
                  <a:srgbClr val="000000"/>
                </a:solidFill>
                <a:latin typeface="Roboto"/>
              </a:rPr>
              <a:t>Drivers and/or Driver Associates that have been employed or on contract for CCS greater than 90 days who reach 12 demerit points will be required to complete a </a:t>
            </a:r>
            <a:r>
              <a:rPr b="0" dirty="0" err="1" lang="en-US" sz="1800">
                <a:solidFill>
                  <a:srgbClr val="000000"/>
                </a:solidFill>
                <a:latin typeface="Roboto"/>
              </a:rPr>
              <a:t>PDIC</a:t>
            </a:r>
            <a:r>
              <a:rPr b="0" dirty="0" lang="en-US" sz="1800">
                <a:solidFill>
                  <a:srgbClr val="000000"/>
                </a:solidFill>
                <a:latin typeface="Roboto"/>
              </a:rPr>
              <a:t> course or driver evaluation and/or interview with a Safety Supervisor.</a:t>
            </a:r>
            <a:endParaRPr b="0" dirty="0" lang="en-US" sz="1800">
              <a:solidFill>
                <a:srgbClr val="000000"/>
              </a:solidFill>
              <a:latin typeface="Roboto"/>
            </a:endParaRPr>
          </a:p>
        </p:txBody>
      </p:sp>
    </p:spTree>
    <p:extLst>
      <p:ext uri="{1C8C3766-876B-42F3-B91E-E116F037D1D1}">
        <p14:creationId xmlns:p14="http://schemas.microsoft.com/office/powerpoint/2010/main" val="1702984990318"/>
      </p:ext>
    </p:extLst>
  </p:cSld>
  <p:clrMapOvr>
    <a:masterClrMapping/>
  </p:clrMapOvr>
  <p:transition spd="med">
    <p:fade thruBlk="false"/>
  </p:transition>
</p:sld>
</file>

<file path=ppt/slides/slide53.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51">
    <p:spTree>
      <p:nvGrpSpPr>
        <p:cNvPr id="1" name=""/>
        <p:cNvGrpSpPr/>
        <p:nvPr/>
      </p:nvGrpSpPr>
      <p:grpSpPr>
        <a:xfrm>
          <a:off x="0" y="0"/>
          <a:ext cx="0" cy="0"/>
          <a:chOff x="0" y="0"/>
          <a:chExt cx="0" cy="0"/>
        </a:xfrm>
      </p:grpSpPr>
      <p:sp>
        <p:nvSpPr>
          <p:cNvPr id="2" name="Content Placeholder 2">
            <a:extLst>
              <a:ext uri="{A063E97F-00B6-4438-BF13-3EDA1E1A1094}">
                <a16:creationId xmlns:a16="http://schemas.microsoft.com/office/drawing/2010/main" id="{51593F20-A8CC-4976-8144-D55F86F8D174}"/>
              </a:ext>
            </a:extLst>
          </p:cNvPr>
          <p:cNvSpPr>
            <a:spLocks noGrp="true"/>
          </p:cNvSpPr>
          <p:nvPr>
            <p:ph idx="1"/>
          </p:nvPr>
        </p:nvSpPr>
        <p:spPr>
          <a:xfrm rot="0">
            <a:off x="1542678" y="1135096"/>
            <a:ext cx="10018713" cy="4587807"/>
          </a:xfrm>
        </p:spPr>
        <p:txBody>
          <a:bodyPr anchor="ctr" rtlCol="0" vert="horz">
            <a:noAutofit/>
          </a:bodyPr>
          <a:lstStyle/>
          <a:p>
            <a:pPr indent="0" marL="0">
              <a:buNone/>
            </a:pPr>
            <a:r>
              <a:rPr b="1" dirty="0" lang="en-US" sz="2000">
                <a:solidFill>
                  <a:srgbClr val="000000"/>
                </a:solidFill>
                <a:latin typeface="Roboto"/>
              </a:rPr>
              <a:t>Non Preventable </a:t>
            </a:r>
          </a:p>
          <a:p>
            <a:pPr indent="-285750" marL="285750">
              <a:buFont typeface="Arial"/>
              <a:buChar char="•"/>
            </a:pPr>
            <a:r>
              <a:rPr b="0" dirty="0" lang="en-US" sz="1800">
                <a:solidFill>
                  <a:srgbClr val="000000"/>
                </a:solidFill>
                <a:latin typeface="Roboto"/>
              </a:rPr>
              <a:t>An incident that has been determined to be non-preventable is one wherein the driver or driver associate did not contribute to the incident. </a:t>
            </a:r>
            <a:r>
              <a:rPr b="0" dirty="0" lang="en-US" sz="1800">
                <a:solidFill>
                  <a:srgbClr val="000000"/>
                </a:solidFill>
                <a:latin typeface="Roboto"/>
              </a:rPr>
              <a:t>An incident in this classification should not be considered for disciplinary action against the driver or driver associate. It should not cause the driver to lose any safety awards or demerit points; A vehicle accident report (</a:t>
            </a:r>
            <a:r>
              <a:rPr b="0" dirty="0" err="1" lang="en-US" sz="1800">
                <a:solidFill>
                  <a:srgbClr val="000000"/>
                </a:solidFill>
                <a:latin typeface="Roboto"/>
              </a:rPr>
              <a:t>tri</a:t>
            </a:r>
            <a:r>
              <a:rPr b="0" dirty="0" lang="en-US" sz="1800">
                <a:solidFill>
                  <a:srgbClr val="000000"/>
                </a:solidFill>
                <a:latin typeface="Roboto"/>
              </a:rPr>
              <a:t>-fold) is still required to be completed. </a:t>
            </a:r>
            <a:endParaRPr b="0" dirty="0" lang="en-US" sz="1800">
              <a:solidFill>
                <a:srgbClr val="000000"/>
              </a:solidFill>
              <a:latin typeface="Roboto"/>
            </a:endParaRPr>
          </a:p>
        </p:txBody>
      </p:sp>
    </p:spTree>
    <p:extLst>
      <p:ext uri="{770C3EB5-78E6-44CB-A21E-323AC54AC80E}">
        <p14:creationId xmlns:p14="http://schemas.microsoft.com/office/powerpoint/2010/main" val="1702984990320"/>
      </p:ext>
    </p:extLst>
  </p:cSld>
  <p:clrMapOvr>
    <a:masterClrMapping/>
  </p:clrMapOvr>
  <p:transition spd="med">
    <p:fade thruBlk="false"/>
  </p:transition>
</p:sld>
</file>

<file path=ppt/slides/slide54.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51">
    <p:spTree>
      <p:nvGrpSpPr>
        <p:cNvPr id="1" name=""/>
        <p:cNvGrpSpPr/>
        <p:nvPr/>
      </p:nvGrpSpPr>
      <p:grpSpPr>
        <a:xfrm>
          <a:off x="0" y="0"/>
          <a:ext cx="0" cy="0"/>
          <a:chOff x="0" y="0"/>
          <a:chExt cx="0" cy="0"/>
        </a:xfrm>
      </p:grpSpPr>
      <p:sp>
        <p:nvSpPr>
          <p:cNvPr id="2" name="Content Placeholder 2">
            <a:extLst>
              <a:ext uri="{6A3F4ECE-581C-4AF7-97EB-69AD1767A237}">
                <a16:creationId xmlns:a16="http://schemas.microsoft.com/office/drawing/2010/main" id="{68C05C2A-0024-4686-91B0-57576BD09B3F}"/>
              </a:ext>
            </a:extLst>
          </p:cNvPr>
          <p:cNvSpPr>
            <a:spLocks noGrp="true"/>
          </p:cNvSpPr>
          <p:nvPr>
            <p:ph idx="1"/>
          </p:nvPr>
        </p:nvSpPr>
        <p:spPr>
          <a:xfrm rot="0">
            <a:off x="1542678" y="438150"/>
            <a:ext cx="10018709" cy="5976937"/>
          </a:xfrm>
        </p:spPr>
        <p:txBody>
          <a:bodyPr anchor="ctr" rtlCol="0" vert="horz">
            <a:noAutofit/>
          </a:bodyPr>
          <a:lstStyle/>
          <a:p>
            <a:pPr indent="0" marL="0">
              <a:buNone/>
            </a:pPr>
            <a:r>
              <a:rPr b="1" dirty="0" lang="en-US" sz="2000">
                <a:solidFill>
                  <a:srgbClr val="000000"/>
                </a:solidFill>
                <a:latin typeface="Roboto"/>
              </a:rPr>
              <a:t>Preventable</a:t>
            </a:r>
          </a:p>
          <a:p>
            <a:pPr indent="-285750" marL="285750">
              <a:buFont typeface="Arial"/>
              <a:buChar char="•"/>
            </a:pPr>
            <a:r>
              <a:rPr b="0" dirty="0" lang="en-US" sz="1800">
                <a:solidFill>
                  <a:srgbClr val="000000"/>
                </a:solidFill>
                <a:latin typeface="Roboto"/>
              </a:rPr>
              <a:t>A preventable result is one wherein, in the opinion of the ARC, based upon preliminary information available at the time, it is possible that the driver’s conduct was a contributing factor to the offense. </a:t>
            </a:r>
            <a:r>
              <a:rPr b="0" dirty="0" lang="en-US" sz="1800">
                <a:solidFill>
                  <a:srgbClr val="000000"/>
                </a:solidFill>
                <a:latin typeface="Roboto"/>
              </a:rPr>
              <a:t>Written Warnings, remedial training could result from a preventable vote by ARC. Examples of these events include but are not limited to:</a:t>
            </a:r>
          </a:p>
          <a:p>
            <a:pPr indent="-285750" lvl="1" marL="742950"/>
            <a:r>
              <a:rPr b="0" dirty="0" lang="en-US" sz="1600">
                <a:solidFill>
                  <a:srgbClr val="000000"/>
                </a:solidFill>
                <a:latin typeface="Roboto"/>
              </a:rPr>
              <a:t>A moving violation</a:t>
            </a:r>
          </a:p>
          <a:p>
            <a:pPr indent="-285750" lvl="1" marL="742950"/>
            <a:r>
              <a:rPr b="0" dirty="0" lang="en-US" sz="1600">
                <a:solidFill>
                  <a:srgbClr val="000000"/>
                </a:solidFill>
                <a:latin typeface="Roboto"/>
              </a:rPr>
              <a:t>Backing accident </a:t>
            </a:r>
          </a:p>
          <a:p>
            <a:pPr indent="-285750" lvl="1" marL="742950"/>
            <a:r>
              <a:rPr b="0" dirty="0" lang="en-US" sz="1600">
                <a:solidFill>
                  <a:srgbClr val="000000"/>
                </a:solidFill>
                <a:latin typeface="Roboto"/>
              </a:rPr>
              <a:t>Hitting a fixed object </a:t>
            </a:r>
          </a:p>
          <a:p>
            <a:pPr indent="-285750" lvl="1" marL="742950"/>
            <a:r>
              <a:rPr b="0" dirty="0" lang="en-US" sz="1600">
                <a:solidFill>
                  <a:srgbClr val="000000"/>
                </a:solidFill>
                <a:latin typeface="Roboto"/>
              </a:rPr>
              <a:t>Unexplained damage </a:t>
            </a:r>
          </a:p>
          <a:p>
            <a:pPr indent="-285750" lvl="1" marL="742950"/>
            <a:r>
              <a:rPr b="0" dirty="0" lang="en-US" sz="1600">
                <a:solidFill>
                  <a:srgbClr val="000000"/>
                </a:solidFill>
                <a:latin typeface="Roboto"/>
              </a:rPr>
              <a:t>Defect found during road side inspection </a:t>
            </a:r>
          </a:p>
          <a:p>
            <a:pPr indent="-285750" lvl="1" marL="742950"/>
            <a:r>
              <a:rPr b="0" dirty="0" lang="en-US" sz="1600">
                <a:solidFill>
                  <a:srgbClr val="000000"/>
                </a:solidFill>
                <a:latin typeface="Roboto"/>
              </a:rPr>
              <a:t>Reports of speeding or unsafe </a:t>
            </a:r>
            <a:r>
              <a:rPr b="0" dirty="0" lang="en-US" sz="1600">
                <a:solidFill>
                  <a:srgbClr val="000000"/>
                </a:solidFill>
                <a:latin typeface="Roboto"/>
              </a:rPr>
              <a:t>driving</a:t>
            </a:r>
            <a:r>
              <a:rPr b="0" dirty="0" lang="en-US" sz="1600">
                <a:solidFill>
                  <a:srgbClr val="000000"/>
                </a:solidFill>
                <a:latin typeface="Roboto"/>
              </a:rPr>
              <a:t> </a:t>
            </a:r>
          </a:p>
          <a:p>
            <a:pPr indent="-285750" lvl="0" marL="285750">
              <a:buFont typeface="Arial"/>
              <a:buChar char="•"/>
            </a:pPr>
            <a:r>
              <a:rPr b="0" dirty="0" lang="en-US" sz="1800">
                <a:solidFill>
                  <a:srgbClr val="000000"/>
                </a:solidFill>
                <a:latin typeface="Roboto"/>
              </a:rPr>
              <a:t>Depending</a:t>
            </a:r>
            <a:r>
              <a:rPr b="0" dirty="0" lang="en-US" sz="1800">
                <a:solidFill>
                  <a:srgbClr val="000000"/>
                </a:solidFill>
                <a:latin typeface="Roboto"/>
              </a:rPr>
              <a:t> on severity, the event can be upgraded.</a:t>
            </a:r>
            <a:r>
              <a:rPr b="0" dirty="0" lang="en-US" sz="1800">
                <a:solidFill>
                  <a:srgbClr val="000000"/>
                </a:solidFill>
                <a:latin typeface="Roboto"/>
              </a:rPr>
              <a:t>Right to Appeal an ARC decision Drivers and driver associates have the right to appeal a decision made by ARC with written notice and a full explanation of the reason for appeal aside from what was provided during the initial report and investigation. </a:t>
            </a:r>
          </a:p>
          <a:p>
            <a:pPr indent="-285750" lvl="0" marL="285750">
              <a:buFont typeface="Arial"/>
              <a:buChar char="•"/>
            </a:pPr>
            <a:r>
              <a:rPr b="0" dirty="0" lang="en-US" sz="1800">
                <a:solidFill>
                  <a:srgbClr val="000000"/>
                </a:solidFill>
                <a:latin typeface="Roboto"/>
              </a:rPr>
              <a:t>Appeals are reviewed by the National Appeals Committee and after a thorough review, a decision is made to uphold the decision of ARC, or overturn the decision.</a:t>
            </a:r>
            <a:endParaRPr b="0" dirty="0" lang="en-US" sz="1800">
              <a:solidFill>
                <a:srgbClr val="000000"/>
              </a:solidFill>
              <a:latin typeface="Roboto"/>
            </a:endParaRPr>
          </a:p>
        </p:txBody>
      </p:sp>
    </p:spTree>
    <p:extLst>
      <p:ext uri="{A954DE5B-5555-46DE-AC3B-5B4B37CEA2F1}">
        <p14:creationId xmlns:p14="http://schemas.microsoft.com/office/powerpoint/2010/main" val="1702984990322"/>
      </p:ext>
    </p:extLst>
  </p:cSld>
  <p:clrMapOvr>
    <a:masterClrMapping/>
  </p:clrMapOvr>
  <p:transition spd="med">
    <p:fade thruBlk="false"/>
  </p:transition>
</p:sld>
</file>

<file path=ppt/slides/slide55.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51">
    <p:spTree>
      <p:nvGrpSpPr>
        <p:cNvPr id="1" name=""/>
        <p:cNvGrpSpPr/>
        <p:nvPr/>
      </p:nvGrpSpPr>
      <p:grpSpPr>
        <a:xfrm>
          <a:off x="0" y="0"/>
          <a:ext cx="0" cy="0"/>
          <a:chOff x="0" y="0"/>
          <a:chExt cx="0" cy="0"/>
        </a:xfrm>
      </p:grpSpPr>
      <p:sp>
        <p:nvSpPr>
          <p:cNvPr id="2" name="Content Placeholder 2">
            <a:extLst>
              <a:ext uri="{4E9F3F87-2813-47A1-B777-8C6E2FECB491}">
                <a16:creationId xmlns:a16="http://schemas.microsoft.com/office/drawing/2010/main" id="{936DD28F-3D70-4506-8CA7-2F827B59D1D2}"/>
              </a:ext>
            </a:extLst>
          </p:cNvPr>
          <p:cNvSpPr>
            <a:spLocks noGrp="true"/>
          </p:cNvSpPr>
          <p:nvPr>
            <p:ph idx="1"/>
          </p:nvPr>
        </p:nvSpPr>
        <p:spPr>
          <a:xfrm rot="0">
            <a:off x="1542678" y="1135096"/>
            <a:ext cx="10018713" cy="4587807"/>
          </a:xfrm>
        </p:spPr>
        <p:txBody>
          <a:bodyPr anchor="ctr" rtlCol="0" vert="horz">
            <a:noAutofit/>
          </a:bodyPr>
          <a:lstStyle/>
          <a:p>
            <a:pPr indent="-285750" marL="285750">
              <a:buFont typeface="Arial"/>
              <a:buChar char="•"/>
            </a:pPr>
            <a:r>
              <a:rPr b="0" dirty="0" lang="en-US" sz="1800">
                <a:solidFill>
                  <a:srgbClr val="000000"/>
                </a:solidFill>
                <a:latin typeface="Roboto"/>
              </a:rPr>
              <a:t>Incidents which involve serious negligence, carelessness or </a:t>
            </a:r>
            <a:r>
              <a:rPr b="0" dirty="0" lang="en-US" sz="1800">
                <a:solidFill>
                  <a:srgbClr val="000000"/>
                </a:solidFill>
                <a:latin typeface="Roboto"/>
              </a:rPr>
              <a:t>misconduct, or which cause injury or endanger the life or well-being </a:t>
            </a:r>
            <a:r>
              <a:rPr b="0" dirty="0" lang="en-US" sz="1800">
                <a:solidFill>
                  <a:srgbClr val="000000"/>
                </a:solidFill>
                <a:latin typeface="Roboto"/>
              </a:rPr>
              <a:t>of a driver, driver associate, co-workers, or a member of the public, </a:t>
            </a:r>
            <a:r>
              <a:rPr b="0" dirty="0" lang="en-US" sz="1800">
                <a:solidFill>
                  <a:srgbClr val="000000"/>
                </a:solidFill>
                <a:latin typeface="Roboto"/>
              </a:rPr>
              <a:t>or which cause extensive damage to CCS property, trademark, </a:t>
            </a:r>
            <a:r>
              <a:rPr b="0" dirty="0" lang="en-US" sz="1800">
                <a:solidFill>
                  <a:srgbClr val="000000"/>
                </a:solidFill>
                <a:latin typeface="Roboto"/>
              </a:rPr>
              <a:t>assets, or the property of others may result in more serious </a:t>
            </a:r>
            <a:r>
              <a:rPr b="0" dirty="0" lang="en-US" sz="1800">
                <a:solidFill>
                  <a:srgbClr val="000000"/>
                </a:solidFill>
                <a:latin typeface="Roboto"/>
              </a:rPr>
              <a:t>immediate disciplinary action up to and including immediate </a:t>
            </a:r>
            <a:r>
              <a:rPr b="0" dirty="0" lang="en-US" sz="1800">
                <a:solidFill>
                  <a:srgbClr val="000000"/>
                </a:solidFill>
                <a:latin typeface="Roboto"/>
              </a:rPr>
              <a:t>termination or removal from an account for the first offense. </a:t>
            </a:r>
            <a:r>
              <a:rPr b="0" dirty="0" lang="en-US" sz="1800">
                <a:solidFill>
                  <a:srgbClr val="000000"/>
                </a:solidFill>
                <a:latin typeface="Roboto"/>
              </a:rPr>
              <a:t>This </a:t>
            </a:r>
            <a:r>
              <a:rPr b="0" dirty="0" lang="en-US" sz="1800">
                <a:solidFill>
                  <a:srgbClr val="000000"/>
                </a:solidFill>
                <a:latin typeface="Roboto"/>
              </a:rPr>
              <a:t>will be handled by our Operations and Human Resources team. </a:t>
            </a:r>
          </a:p>
          <a:p>
            <a:pPr indent="-285750" marL="285750">
              <a:buFont typeface="Arial"/>
              <a:buChar char="•"/>
            </a:pPr>
            <a:r>
              <a:rPr b="0" dirty="0" lang="en-US" sz="1800">
                <a:solidFill>
                  <a:srgbClr val="000000"/>
                </a:solidFill>
                <a:latin typeface="Roboto"/>
              </a:rPr>
              <a:t>Drivers and driver associates where applicable may also be </a:t>
            </a:r>
            <a:r>
              <a:rPr b="0" dirty="0" lang="en-US" sz="1800">
                <a:solidFill>
                  <a:srgbClr val="000000"/>
                </a:solidFill>
                <a:latin typeface="Roboto"/>
              </a:rPr>
              <a:t>subject</a:t>
            </a:r>
            <a:r>
              <a:rPr b="0" dirty="0" lang="en-US" sz="1800">
                <a:solidFill>
                  <a:srgbClr val="000000"/>
                </a:solidFill>
                <a:latin typeface="Roboto"/>
              </a:rPr>
              <a:t> </a:t>
            </a:r>
            <a:r>
              <a:rPr b="0" dirty="0" lang="en-US" sz="1800">
                <a:solidFill>
                  <a:srgbClr val="000000"/>
                </a:solidFill>
                <a:latin typeface="Roboto"/>
              </a:rPr>
              <a:t>at</a:t>
            </a:r>
            <a:r>
              <a:rPr b="0" dirty="0" lang="en-US" sz="1800">
                <a:solidFill>
                  <a:srgbClr val="000000"/>
                </a:solidFill>
                <a:latin typeface="Roboto"/>
              </a:rPr>
              <a:t> the time of incident to complete a post collision and drug and </a:t>
            </a:r>
            <a:r>
              <a:rPr b="0" dirty="0" lang="en-US" sz="1800">
                <a:solidFill>
                  <a:srgbClr val="000000"/>
                </a:solidFill>
                <a:latin typeface="Roboto"/>
              </a:rPr>
              <a:t>alcohol test administered at a certified facility within 8 hours of the </a:t>
            </a:r>
            <a:r>
              <a:rPr b="0" dirty="0" lang="en-US" sz="1800">
                <a:solidFill>
                  <a:srgbClr val="000000"/>
                </a:solidFill>
                <a:latin typeface="Roboto"/>
              </a:rPr>
              <a:t>incident.</a:t>
            </a:r>
          </a:p>
          <a:p>
            <a:pPr indent="0" marL="0">
              <a:buNone/>
            </a:pPr>
            <a:r>
              <a:rPr b="0" dirty="0" lang="en-US" sz="1800">
                <a:solidFill>
                  <a:srgbClr val="000000"/>
                </a:solidFill>
                <a:latin typeface="Calibri"/>
              </a:rPr>
              <a:t/>
            </a:r>
            <a:endParaRPr b="0" dirty="0" lang="en-US" sz="1800">
              <a:solidFill>
                <a:srgbClr val="000000"/>
              </a:solidFill>
              <a:latin typeface="Calibri"/>
            </a:endParaRPr>
          </a:p>
        </p:txBody>
      </p:sp>
    </p:spTree>
    <p:extLst>
      <p:ext uri="{3EFEB6F1-DB1F-4370-BA21-4D5948C8C7FA}">
        <p14:creationId xmlns:p14="http://schemas.microsoft.com/office/powerpoint/2010/main" val="1702984990324"/>
      </p:ext>
    </p:extLst>
  </p:cSld>
  <p:clrMapOvr>
    <a:masterClrMapping/>
  </p:clrMapOvr>
  <p:transition spd="med">
    <p:fade thruBlk="false"/>
  </p:transition>
</p:sld>
</file>

<file path=ppt/slides/slide56.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51">
    <p:spTree>
      <p:nvGrpSpPr>
        <p:cNvPr id="1" name=""/>
        <p:cNvGrpSpPr/>
        <p:nvPr/>
      </p:nvGrpSpPr>
      <p:grpSpPr>
        <a:xfrm>
          <a:off x="0" y="0"/>
          <a:ext cx="0" cy="0"/>
          <a:chOff x="0" y="0"/>
          <a:chExt cx="0" cy="0"/>
        </a:xfrm>
      </p:grpSpPr>
      <p:sp>
        <p:nvSpPr>
          <p:cNvPr id="2" name="Content Placeholder 2">
            <a:extLst>
              <a:ext uri="{68C7B951-579C-4546-B9E2-A17BF7B6C9FC}">
                <a16:creationId xmlns:a16="http://schemas.microsoft.com/office/drawing/2010/main" id="{0DA6B752-8C0D-416E-85EE-8E780CFB9A22}"/>
              </a:ext>
            </a:extLst>
          </p:cNvPr>
          <p:cNvSpPr>
            <a:spLocks noGrp="true"/>
          </p:cNvSpPr>
          <p:nvPr>
            <p:ph idx="1"/>
          </p:nvPr>
        </p:nvSpPr>
        <p:spPr>
          <a:xfrm rot="0">
            <a:off x="1542678" y="1133475"/>
            <a:ext cx="10018713" cy="4587807"/>
          </a:xfrm>
        </p:spPr>
        <p:txBody>
          <a:bodyPr anchor="ctr" rtlCol="0" vert="horz">
            <a:noAutofit/>
          </a:bodyPr>
          <a:lstStyle/>
          <a:p>
            <a:pPr indent="0" marL="0">
              <a:buNone/>
            </a:pPr>
            <a:r>
              <a:rPr b="1" dirty="0" lang="en-US" sz="2000">
                <a:solidFill>
                  <a:srgbClr val="000000"/>
                </a:solidFill>
                <a:latin typeface="Roboto"/>
              </a:rPr>
              <a:t>Preventable Incidents: Corrective Action Requirements</a:t>
            </a:r>
          </a:p>
          <a:p>
            <a:pPr indent="-285750" marL="285750">
              <a:buFont typeface="Arial"/>
              <a:buChar char="•"/>
            </a:pPr>
            <a:r>
              <a:rPr b="0" dirty="0" lang="en-US" sz="1800">
                <a:solidFill>
                  <a:srgbClr val="000000"/>
                </a:solidFill>
                <a:latin typeface="Roboto"/>
              </a:rPr>
              <a:t>Following an incident, drivers and/or driver associates may </a:t>
            </a:r>
            <a:r>
              <a:rPr b="0" dirty="0" lang="en-US" sz="1800">
                <a:solidFill>
                  <a:srgbClr val="000000"/>
                </a:solidFill>
                <a:latin typeface="Roboto"/>
              </a:rPr>
              <a:t>be</a:t>
            </a:r>
            <a:r>
              <a:rPr b="0" dirty="0" lang="en-US" sz="1800">
                <a:solidFill>
                  <a:srgbClr val="000000"/>
                </a:solidFill>
                <a:latin typeface="Roboto"/>
              </a:rPr>
              <a:t> </a:t>
            </a:r>
            <a:r>
              <a:rPr b="0" dirty="0" lang="en-US" sz="1800">
                <a:solidFill>
                  <a:srgbClr val="000000"/>
                </a:solidFill>
                <a:latin typeface="Roboto"/>
              </a:rPr>
              <a:t>required</a:t>
            </a:r>
            <a:r>
              <a:rPr b="0" dirty="0" lang="en-US" sz="1800">
                <a:solidFill>
                  <a:srgbClr val="000000"/>
                </a:solidFill>
                <a:latin typeface="Roboto"/>
              </a:rPr>
              <a:t> to take and satisfactorily complete any combination of, but </a:t>
            </a:r>
            <a:r>
              <a:rPr b="0" dirty="0" lang="en-US" sz="1800">
                <a:solidFill>
                  <a:srgbClr val="000000"/>
                </a:solidFill>
                <a:latin typeface="Roboto"/>
              </a:rPr>
              <a:t>not limited to, reviewing driving modules or work modules assigned </a:t>
            </a:r>
            <a:r>
              <a:rPr b="0" dirty="0" lang="en-US" sz="1800">
                <a:solidFill>
                  <a:srgbClr val="000000"/>
                </a:solidFill>
                <a:latin typeface="Roboto"/>
              </a:rPr>
              <a:t>to them, driver evaluations, in-class training and more based on </a:t>
            </a:r>
            <a:r>
              <a:rPr b="0" dirty="0" lang="en-US" sz="1800">
                <a:solidFill>
                  <a:srgbClr val="000000"/>
                </a:solidFill>
                <a:latin typeface="Roboto"/>
              </a:rPr>
              <a:t>recommendations through ARC committee.</a:t>
            </a:r>
          </a:p>
          <a:p>
            <a:pPr indent="-285750" marL="285750">
              <a:buFont typeface="Arial"/>
              <a:buChar char="•"/>
            </a:pPr>
            <a:r>
              <a:rPr b="0" dirty="0" lang="en-US" sz="1800">
                <a:solidFill>
                  <a:srgbClr val="000000"/>
                </a:solidFill>
                <a:latin typeface="Roboto"/>
              </a:rPr>
              <a:t>Confirmation of completed remedial training or other training </a:t>
            </a:r>
            <a:r>
              <a:rPr b="0" dirty="0" lang="en-US" sz="1800">
                <a:solidFill>
                  <a:srgbClr val="000000"/>
                </a:solidFill>
                <a:latin typeface="Roboto"/>
              </a:rPr>
              <a:t>is</a:t>
            </a:r>
            <a:r>
              <a:rPr b="0" dirty="0" lang="en-US" sz="1800">
                <a:solidFill>
                  <a:srgbClr val="000000"/>
                </a:solidFill>
                <a:latin typeface="Roboto"/>
              </a:rPr>
              <a:t> </a:t>
            </a:r>
            <a:r>
              <a:rPr b="0" dirty="0" lang="en-US" sz="1800">
                <a:solidFill>
                  <a:srgbClr val="000000"/>
                </a:solidFill>
                <a:latin typeface="Roboto"/>
              </a:rPr>
              <a:t>required</a:t>
            </a:r>
            <a:r>
              <a:rPr b="0" dirty="0" lang="en-US" sz="1800">
                <a:solidFill>
                  <a:srgbClr val="000000"/>
                </a:solidFill>
                <a:latin typeface="Roboto"/>
              </a:rPr>
              <a:t> and must be sent to Safety.</a:t>
            </a:r>
            <a:endParaRPr b="0" dirty="0" lang="en-US" sz="1800">
              <a:solidFill>
                <a:srgbClr val="000000"/>
              </a:solidFill>
              <a:latin typeface="Roboto"/>
            </a:endParaRPr>
          </a:p>
        </p:txBody>
      </p:sp>
    </p:spTree>
    <p:extLst>
      <p:ext uri="{0B4C7ABB-5218-4D04-8DA9-36EF60436452}">
        <p14:creationId xmlns:p14="http://schemas.microsoft.com/office/powerpoint/2010/main" val="1702984990326"/>
      </p:ext>
    </p:extLst>
  </p:cSld>
  <p:clrMapOvr>
    <a:masterClrMapping/>
  </p:clrMapOvr>
  <p:transition spd="med">
    <p:fade thruBlk="false"/>
  </p:transition>
</p:sld>
</file>

<file path=ppt/slides/slide6.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6">
    <p:spTree>
      <p:nvGrpSpPr>
        <p:cNvPr id="1" name=""/>
        <p:cNvGrpSpPr/>
        <p:nvPr/>
      </p:nvGrpSpPr>
      <p:grpSpPr>
        <a:xfrm>
          <a:off x="0" y="0"/>
          <a:ext cx="0" cy="0"/>
          <a:chOff x="0" y="0"/>
          <a:chExt cx="0" cy="0"/>
        </a:xfrm>
      </p:grpSpPr>
      <p:sp>
        <p:nvSpPr>
          <p:cNvPr id="2" name="Content Placeholder 2">
            <a:extLst>
              <a:ext uri="{58F082DA-A647-470E-8236-4A1A877B1F9A}">
                <a16:creationId xmlns:a16="http://schemas.microsoft.com/office/drawing/2010/main" id="{0A9DE55B-6264-462D-A118-8F45CE25C41C}"/>
              </a:ext>
            </a:extLst>
          </p:cNvPr>
          <p:cNvSpPr>
            <a:spLocks noGrp="true"/>
          </p:cNvSpPr>
          <p:nvPr>
            <p:ph idx="1"/>
          </p:nvPr>
        </p:nvSpPr>
        <p:spPr>
          <a:xfrm rot="0">
            <a:off x="1542678" y="286966"/>
            <a:ext cx="10018713" cy="6284067"/>
          </a:xfrm>
        </p:spPr>
        <p:txBody>
          <a:bodyPr anchor="ctr" rtlCol="0" vert="horz">
            <a:noAutofit/>
          </a:bodyPr>
          <a:lstStyle/>
          <a:p>
            <a:pPr algn="l" indent="0" marL="0">
              <a:buNone/>
            </a:pPr>
            <a:r>
              <a:rPr b="1" dirty="0" lang="en-CA" sz="2800">
                <a:latin typeface="Arial"/>
              </a:rPr>
              <a:t>Violence and Harassment Policy</a:t>
            </a:r>
            <a:r>
              <a:rPr b="0" dirty="0" lang="en-US" sz="2800">
                <a:latin typeface="Arial"/>
              </a:rPr>
              <a:t> </a:t>
            </a:r>
          </a:p>
          <a:p>
            <a:pPr/>
            <a:r>
              <a:rPr dirty="0" lang="en-US" sz="1800">
                <a:latin typeface="Arial"/>
              </a:rPr>
              <a:t>Any form of violence, harassment, or bullying will not be tolerated</a:t>
            </a:r>
            <a:r>
              <a:rPr b="0" dirty="0" lang="en-US" sz="1800">
                <a:latin typeface="Arial"/>
              </a:rPr>
              <a:t>. This includes physical, verbal, or written abuse, as well as any behavior that creates an intimidating, hostile, or offensive working environment.</a:t>
            </a:r>
          </a:p>
          <a:p>
            <a:pPr indent="0" marL="0">
              <a:buNone/>
            </a:pPr>
            <a:r>
              <a:rPr dirty="0" lang="en-CA" sz="1800">
                <a:latin typeface="Arial"/>
              </a:rPr>
              <a:t/>
            </a:r>
          </a:p>
          <a:p>
            <a:pPr indent="0" marL="0">
              <a:buNone/>
            </a:pPr>
            <a:r>
              <a:rPr b="1" dirty="0" lang="en-CA" sz="2800">
                <a:latin typeface="Arial"/>
              </a:rPr>
              <a:t>Prohibited Substances (Drugs)</a:t>
            </a:r>
          </a:p>
          <a:p>
            <a:pPr/>
            <a:r>
              <a:rPr b="0" dirty="0" lang="en-US" sz="1800">
                <a:latin typeface="Arial"/>
              </a:rPr>
              <a:t>Drugs are</a:t>
            </a:r>
            <a:r>
              <a:rPr b="0" dirty="0" lang="en-US" sz="1800">
                <a:latin typeface="Arial"/>
              </a:rPr>
              <a:t> prohibited in all Canada Cartage owned or leased and rented vehicles, on freight docks, and in the freight carrying body of any vehicle.</a:t>
            </a:r>
          </a:p>
          <a:p>
            <a:pPr indent="0" marL="0">
              <a:buNone/>
            </a:pPr>
            <a:r>
              <a:rPr dirty="0" lang="en-US" sz="1800">
                <a:latin typeface="Arial"/>
              </a:rPr>
              <a:t/>
            </a:r>
          </a:p>
          <a:p>
            <a:pPr indent="0" marL="0">
              <a:buNone/>
            </a:pPr>
            <a:r>
              <a:rPr b="1" dirty="0" lang="en-CA" sz="2800">
                <a:latin typeface="Arial"/>
              </a:rPr>
              <a:t>Smoking</a:t>
            </a:r>
          </a:p>
          <a:p>
            <a:pPr/>
            <a:r>
              <a:rPr b="0" dirty="0" lang="en-US" sz="1800">
                <a:latin typeface="Arial"/>
              </a:rPr>
              <a:t>Smoking is prohibited in all Canada Cartage owned or leased and rented vehicles, on freight docks, and in the freight carrying body of any vehicle.</a:t>
            </a:r>
            <a:endParaRPr b="0" dirty="0" lang="en-US" sz="1800">
              <a:latin typeface="Arial"/>
            </a:endParaRPr>
          </a:p>
        </p:txBody>
      </p:sp>
    </p:spTree>
    <p:extLst>
      <p:ext uri="{AD72E80A-EE42-40DC-BC94-3AF75C5BF6F0}">
        <p14:creationId xmlns:p14="http://schemas.microsoft.com/office/powerpoint/2010/main" val="1702984990239"/>
      </p:ext>
    </p:extLst>
  </p:cSld>
  <p:clrMapOvr>
    <a:masterClrMapping/>
  </p:clrMapOvr>
  <p:transition spd="med">
    <p:fade thruBlk="false"/>
  </p:transition>
</p:sld>
</file>

<file path=ppt/slides/slide7.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8">
    <p:spTree>
      <p:nvGrpSpPr>
        <p:cNvPr id="1" name=""/>
        <p:cNvGrpSpPr/>
        <p:nvPr/>
      </p:nvGrpSpPr>
      <p:grpSpPr>
        <a:xfrm>
          <a:off x="0" y="0"/>
          <a:ext cx="0" cy="0"/>
          <a:chOff x="0" y="0"/>
          <a:chExt cx="0" cy="0"/>
        </a:xfrm>
      </p:grpSpPr>
      <p:sp>
        <p:nvSpPr>
          <p:cNvPr id="2" name="Content Placeholder 2">
            <a:extLst>
              <a:ext uri="{DAD2B53B-EAB1-46FD-94A2-39074F1E6575}">
                <a16:creationId xmlns:a16="http://schemas.microsoft.com/office/drawing/2010/main" id="{45CB25DD-B117-4375-A019-4276E7F41EC6}"/>
              </a:ext>
            </a:extLst>
          </p:cNvPr>
          <p:cNvSpPr>
            <a:spLocks noGrp="true"/>
          </p:cNvSpPr>
          <p:nvPr>
            <p:ph idx="1"/>
          </p:nvPr>
        </p:nvSpPr>
        <p:spPr>
          <a:xfrm rot="0">
            <a:off x="1542678" y="1135096"/>
            <a:ext cx="10018713" cy="4587807"/>
          </a:xfrm>
        </p:spPr>
        <p:txBody>
          <a:bodyPr anchor="ctr" rtlCol="0" vert="horz">
            <a:noAutofit/>
          </a:bodyPr>
          <a:lstStyle/>
          <a:p>
            <a:pPr algn="l" indent="0" marL="0">
              <a:buNone/>
            </a:pPr>
            <a:r>
              <a:rPr b="1" dirty="0" i="0" lang="en-CA" sz="2800">
                <a:solidFill>
                  <a:srgbClr val="000000"/>
                </a:solidFill>
                <a:latin typeface="Arial"/>
              </a:rPr>
              <a:t>Driver Equipment</a:t>
            </a:r>
          </a:p>
          <a:p>
            <a:pPr/>
            <a:r>
              <a:rPr b="0" dirty="0" i="0" lang="en-US" sz="1800">
                <a:solidFill>
                  <a:srgbClr val="000000"/>
                </a:solidFill>
                <a:latin typeface="Arial"/>
              </a:rPr>
              <a:t>Drivers and driver associates are issued equipment including trucks, e-log device, and documentation. You must ensure proper care and safekeeping of such items and return said items as requested by a supervisor/manager. Defective equipment must be reported before operating equipment.</a:t>
            </a:r>
          </a:p>
          <a:p>
            <a:pPr/>
            <a:r>
              <a:rPr dirty="0" lang="en-US" sz="1800">
                <a:solidFill>
                  <a:srgbClr val="000000"/>
                </a:solidFill>
                <a:latin typeface="Arial"/>
              </a:rPr>
              <a:t/>
            </a:r>
          </a:p>
          <a:p>
            <a:pPr algn="l" indent="0" marL="0">
              <a:buNone/>
            </a:pPr>
            <a:r>
              <a:rPr b="1" dirty="0" i="0" lang="en-CA" sz="2800">
                <a:latin typeface="Arial"/>
              </a:rPr>
              <a:t>Excessive Idling </a:t>
            </a:r>
          </a:p>
          <a:p>
            <a:pPr/>
            <a:r>
              <a:rPr b="0" dirty="0" i="0" lang="en-US" sz="1800">
                <a:latin typeface="Arial"/>
              </a:rPr>
              <a:t>Engines are not to be left idling while parked. The engines and lights of all power units will be shut off while parked (except for any extreme weather conditions, or direction from Canada Cartage Management Team).</a:t>
            </a:r>
            <a:endParaRPr b="0" dirty="0" i="0" lang="en-US" sz="1800">
              <a:latin typeface="Arial"/>
            </a:endParaRPr>
          </a:p>
        </p:txBody>
      </p:sp>
    </p:spTree>
    <p:extLst>
      <p:ext uri="{F06B9383-66A9-43C8-A850-07E03596ED81}">
        <p14:creationId xmlns:p14="http://schemas.microsoft.com/office/powerpoint/2010/main" val="1702984990241"/>
      </p:ext>
    </p:extLst>
  </p:cSld>
  <p:clrMapOvr>
    <a:masterClrMapping/>
  </p:clrMapOvr>
  <p:transition spd="med">
    <p:fade thruBlk="false"/>
  </p:transition>
</p:sld>
</file>

<file path=ppt/slides/slide8.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9">
    <p:spTree>
      <p:nvGrpSpPr>
        <p:cNvPr id="1" name=""/>
        <p:cNvGrpSpPr/>
        <p:nvPr/>
      </p:nvGrpSpPr>
      <p:grpSpPr>
        <a:xfrm>
          <a:off x="0" y="0"/>
          <a:ext cx="0" cy="0"/>
          <a:chOff x="0" y="0"/>
          <a:chExt cx="0" cy="0"/>
        </a:xfrm>
      </p:grpSpPr>
      <p:sp>
        <p:nvSpPr>
          <p:cNvPr id="2" name="Content Placeholder 2">
            <a:extLst>
              <a:ext uri="{3EDCEDF9-523F-469D-9B38-23E56EE442CE}">
                <a16:creationId xmlns:a16="http://schemas.microsoft.com/office/drawing/2010/main" id="{22A4905C-7D6B-4460-A1B0-D51CB4B2AE99}"/>
              </a:ext>
            </a:extLst>
          </p:cNvPr>
          <p:cNvSpPr>
            <a:spLocks noGrp="true"/>
          </p:cNvSpPr>
          <p:nvPr>
            <p:ph idx="1"/>
          </p:nvPr>
        </p:nvSpPr>
        <p:spPr>
          <a:xfrm rot="0">
            <a:off x="1542678" y="1135096"/>
            <a:ext cx="10018713" cy="4587807"/>
          </a:xfrm>
        </p:spPr>
        <p:txBody>
          <a:bodyPr anchor="ctr" rtlCol="0" vert="horz">
            <a:noAutofit/>
          </a:bodyPr>
          <a:lstStyle/>
          <a:p>
            <a:pPr algn="l" indent="0" marL="0">
              <a:buNone/>
            </a:pPr>
            <a:r>
              <a:rPr b="1" dirty="0" i="0" lang="en-US" sz="2800">
                <a:latin typeface="Arial"/>
              </a:rPr>
              <a:t>Keys Left in the Ignition</a:t>
            </a:r>
          </a:p>
          <a:p>
            <a:pPr/>
            <a:r>
              <a:rPr b="0" dirty="0" i="0" lang="en-US" sz="1800">
                <a:latin typeface="Arial"/>
              </a:rPr>
              <a:t>When a power unit is left unattended or parked, you must lock all doors and always remove the ignition key from the vehicle.</a:t>
            </a:r>
          </a:p>
          <a:p>
            <a:pPr indent="0" marL="0">
              <a:buNone/>
            </a:pPr>
            <a:r>
              <a:rPr dirty="0" lang="en-CA" sz="1800">
                <a:latin typeface="Arial"/>
              </a:rPr>
              <a:t/>
            </a:r>
          </a:p>
          <a:p>
            <a:pPr indent="0" marL="0">
              <a:buNone/>
            </a:pPr>
            <a:r>
              <a:rPr dirty="0" lang="en-CA" sz="1800">
                <a:latin typeface="Arial"/>
              </a:rPr>
              <a:t/>
            </a:r>
          </a:p>
          <a:p>
            <a:pPr indent="0" marL="0">
              <a:buNone/>
            </a:pPr>
            <a:r>
              <a:rPr b="1" dirty="0" lang="en-CA" sz="2800">
                <a:latin typeface="Arial"/>
              </a:rPr>
              <a:t>Altering Canada Cartage Equipment</a:t>
            </a:r>
          </a:p>
          <a:p>
            <a:pPr/>
            <a:r>
              <a:rPr b="0" dirty="0" i="0" lang="en-US" sz="1800">
                <a:latin typeface="Arial"/>
              </a:rPr>
              <a:t>There must be no altering of Canada Cartage owned, leased, or rental equipment by anyone other than Canada Cartage Maintenance facilities or approved repair facilities. Tampering and/or sabotage of such equipment are subject to discipline.</a:t>
            </a:r>
            <a:endParaRPr b="0" dirty="0" i="0" lang="en-US" sz="1800">
              <a:latin typeface="Arial"/>
            </a:endParaRPr>
          </a:p>
        </p:txBody>
      </p:sp>
    </p:spTree>
    <p:extLst>
      <p:ext uri="{5194D9AC-568C-42FB-9971-09AD64B76F26}">
        <p14:creationId xmlns:p14="http://schemas.microsoft.com/office/powerpoint/2010/main" val="1702984990242"/>
      </p:ext>
    </p:extLst>
  </p:cSld>
  <p:clrMapOvr>
    <a:masterClrMapping/>
  </p:clrMapOvr>
  <p:transition spd="med">
    <p:fade thruBlk="false"/>
  </p:transition>
</p:sld>
</file>

<file path=ppt/slides/slide9.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0">
    <p:spTree>
      <p:nvGrpSpPr>
        <p:cNvPr id="1" name=""/>
        <p:cNvGrpSpPr/>
        <p:nvPr/>
      </p:nvGrpSpPr>
      <p:grpSpPr>
        <a:xfrm>
          <a:off x="0" y="0"/>
          <a:ext cx="0" cy="0"/>
          <a:chOff x="0" y="0"/>
          <a:chExt cx="0" cy="0"/>
        </a:xfrm>
      </p:grpSpPr>
      <p:sp>
        <p:nvSpPr>
          <p:cNvPr id="2" name="Content Placeholder 2">
            <a:extLst>
              <a:ext uri="{771AA8AE-11BE-4CCB-AF54-148BB2D3A452}">
                <a16:creationId xmlns:a16="http://schemas.microsoft.com/office/drawing/2010/main" id="{E6F93926-5309-452F-835C-85D89DB51C55}"/>
              </a:ext>
            </a:extLst>
          </p:cNvPr>
          <p:cNvSpPr>
            <a:spLocks noGrp="true"/>
          </p:cNvSpPr>
          <p:nvPr>
            <p:ph idx="1"/>
          </p:nvPr>
        </p:nvSpPr>
        <p:spPr>
          <a:xfrm rot="0">
            <a:off x="1542678" y="1135096"/>
            <a:ext cx="10018713" cy="4587807"/>
          </a:xfrm>
        </p:spPr>
        <p:txBody>
          <a:bodyPr anchor="ctr" rtlCol="0" vert="horz">
            <a:noAutofit/>
          </a:bodyPr>
          <a:lstStyle/>
          <a:p>
            <a:pPr algn="l" indent="0" marL="0">
              <a:buNone/>
            </a:pPr>
            <a:r>
              <a:rPr b="1" dirty="0" i="0" lang="en-CA" sz="2800">
                <a:solidFill>
                  <a:srgbClr val="000000"/>
                </a:solidFill>
                <a:latin typeface="Arial"/>
              </a:rPr>
              <a:t>Cell Phones/Listening Devices</a:t>
            </a:r>
          </a:p>
          <a:p>
            <a:pPr/>
            <a:r>
              <a:rPr b="0" dirty="0" i="0" lang="en-US" sz="1800">
                <a:solidFill>
                  <a:srgbClr val="000000"/>
                </a:solidFill>
                <a:latin typeface="Arial"/>
              </a:rPr>
              <a:t>Drivers, driver associates and owner-operators operating under CCS’ authority are required to comply with all applicable laws regarding the use of cell phones while driving on a public road. </a:t>
            </a:r>
          </a:p>
          <a:p>
            <a:pPr/>
            <a:r>
              <a:rPr b="0" dirty="0" i="0" lang="en-US" sz="1800">
                <a:solidFill>
                  <a:srgbClr val="000000"/>
                </a:solidFill>
                <a:latin typeface="Arial"/>
              </a:rPr>
              <a:t>Canada Cartage does not permit any use of cell phone while operating any equipment including </a:t>
            </a:r>
            <a:r>
              <a:rPr dirty="0" err="1" lang="en-US" sz="1800">
                <a:solidFill>
                  <a:srgbClr val="000000"/>
                </a:solidFill>
                <a:latin typeface="Arial"/>
              </a:rPr>
              <a:t>m</a:t>
            </a:r>
            <a:r>
              <a:rPr b="0" dirty="0" err="1" i="0" lang="en-US" sz="1800">
                <a:solidFill>
                  <a:srgbClr val="000000"/>
                </a:solidFill>
                <a:latin typeface="Arial"/>
              </a:rPr>
              <a:t>offetts</a:t>
            </a:r>
            <a:r>
              <a:rPr b="0" dirty="0" i="0" lang="en-US" sz="1800">
                <a:solidFill>
                  <a:srgbClr val="000000"/>
                </a:solidFill>
                <a:latin typeface="Arial"/>
              </a:rPr>
              <a:t>, trucks, lift trucks, light duty vehicles, etc. Use of a cell phone in a vehicle may only occur when the unit is safely and legally parked.</a:t>
            </a:r>
          </a:p>
          <a:p>
            <a:pPr algn="l" indent="0" marL="0">
              <a:buNone/>
            </a:pPr>
            <a:r>
              <a:rPr dirty="0" lang="en-CA" sz="1800">
                <a:latin typeface="Arial"/>
              </a:rPr>
              <a:t/>
            </a:r>
          </a:p>
          <a:p>
            <a:pPr algn="l" indent="0" marL="0">
              <a:buNone/>
            </a:pPr>
            <a:r>
              <a:rPr dirty="0" lang="en-CA" sz="1800">
                <a:latin typeface="Arial"/>
              </a:rPr>
              <a:t/>
            </a:r>
          </a:p>
          <a:p>
            <a:pPr algn="l" indent="0" marL="0">
              <a:buNone/>
            </a:pPr>
            <a:r>
              <a:rPr dirty="0" lang="en-CA" sz="1800">
                <a:latin typeface="Arial"/>
              </a:rPr>
              <a:t/>
            </a:r>
            <a:endParaRPr dirty="0" lang="en-CA" sz="1800">
              <a:latin typeface="Arial"/>
            </a:endParaRPr>
          </a:p>
        </p:txBody>
      </p:sp>
    </p:spTree>
    <p:extLst>
      <p:ext uri="{F924EACD-B985-4919-A781-7216D2F8E667}">
        <p14:creationId xmlns:p14="http://schemas.microsoft.com/office/powerpoint/2010/main" val="1702984990244"/>
      </p:ext>
    </p:extLst>
  </p:cSld>
  <p:clrMapOvr>
    <a:masterClrMapping/>
  </p:clrMapOvr>
  <p:transition spd="med">
    <p:fade thruBlk="false"/>
  </p:transition>
</p:sld>
</file>

<file path=ppt/theme/_rels/theme1.xml.rels><?xml version="1.0" encoding="UTF-8" standalone="no"?><Relationships xmlns="http://schemas.openxmlformats.org/package/2006/relationships"><Relationship Id="rId1" Target="../media/image1.jpeg" Type="http://schemas.openxmlformats.org/officeDocument/2006/relationships/image"/></Relationships>
</file>

<file path=ppt/theme/_rels/theme2.xml.rels><?xml version="1.0" encoding="UTF-8" standalone="no"?><Relationships xmlns="http://schemas.openxmlformats.org/package/2006/relationships"><Relationship Id="rId1" Target="../media/image1.jpeg" Type="http://schemas.openxmlformats.org/officeDocument/2006/relationships/image"/></Relationships>
</file>

<file path=ppt/theme/theme1.xml><?xml version="1.0" encoding="utf-8"?>
<a:theme xmlns:a="http://schemas.openxmlformats.org/drawingml/2006/main" xmlns:c="http://schemas.openxmlformats.org/drawingml/2006/chart" xmlns:cs="http://schemas.microsoft.com/office/drawing/2012/chartStyle" xmlns:ns1="http://schemas.openxmlformats.org/officeDocument/2006/extended-properties" xmlns:p="http://schemas.openxmlformats.org/presentationml/2006/main" xmlns:r="http://schemas.openxmlformats.org/officeDocument/2006/relationships" xmlns:vt="http://schemas.openxmlformats.org/officeDocument/2006/docPropsVTypes" name="Parallax">
  <a:themeElements>
    <a:clrScheme name="Parallax">
      <a:dk1>
        <a:srgbClr val="000000"/>
      </a:dk1>
      <a:lt1>
        <a:srgbClr val="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majorFont>
      <a:minorFont>
        <a:latin typeface="Corbel"/>
        <a:ea typeface=""/>
        <a:cs typeface=""/>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b="50000" l="50000" r="100000" t="100000"/>
          </a:path>
        </a:gradFill>
      </a:fillStyleLst>
      <a:lnStyleLst>
        <a:ln cap="rnd" w="9525">
          <a:solidFill>
            <a:schemeClr val="phClr">
              <a:tint val="60000"/>
            </a:schemeClr>
          </a:solidFill>
          <a:prstDash val="solid"/>
        </a:ln>
        <a:ln cap="rnd" w="15875">
          <a:solidFill>
            <a:schemeClr val="phClr"/>
          </a:solidFill>
          <a:prstDash val="solid"/>
        </a:ln>
        <a:ln cap="rnd" w="22225">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dpi="0" rotWithShape="1">
          <a:blip r:embed="rId1">
            <a:duotone>
              <a:schemeClr val="phClr">
                <a:shade val="76000"/>
                <a:satMod val="180000"/>
              </a:schemeClr>
              <a:schemeClr val="phClr">
                <a:tint val="80000"/>
                <a:satMod val="120000"/>
                <a:lumMod val="180000"/>
              </a:schemeClr>
            </a:duotone>
          </a:blip>
          <a:stretch>
            <a:fillRect/>
          </a:stretch>
        </a:blipFill>
      </a:bgFillStyleLst>
    </a:fmtScheme>
  </a:themeElements>
  <a:objectDefaults/>
  <a:extraClrSchemeLst/>
</a:theme>
</file>

<file path=ppt/theme/theme2.xml><?xml version="1.0" encoding="utf-8"?>
<a:theme xmlns:a="http://schemas.openxmlformats.org/drawingml/2006/main" xmlns:c="http://schemas.openxmlformats.org/drawingml/2006/chart" xmlns:cs="http://schemas.microsoft.com/office/drawing/2012/chartStyle" xmlns:ns1="http://schemas.openxmlformats.org/officeDocument/2006/extended-properties" xmlns:p="http://schemas.openxmlformats.org/presentationml/2006/main" xmlns:r="http://schemas.openxmlformats.org/officeDocument/2006/relationships" xmlns:vt="http://schemas.openxmlformats.org/officeDocument/2006/docPropsVTypes" name="Parallax">
  <a:themeElements>
    <a:clrScheme name="Parallax">
      <a:dk1>
        <a:srgbClr val="000000"/>
      </a:dk1>
      <a:lt1>
        <a:srgbClr val="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majorFont>
      <a:minorFont>
        <a:latin typeface="Corbel"/>
        <a:ea typeface=""/>
        <a:cs typeface=""/>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b="50000" l="50000" r="100000" t="100000"/>
          </a:path>
        </a:gradFill>
      </a:fillStyleLst>
      <a:lnStyleLst>
        <a:ln cap="rnd" w="9525">
          <a:solidFill>
            <a:schemeClr val="phClr">
              <a:tint val="60000"/>
            </a:schemeClr>
          </a:solidFill>
          <a:prstDash val="solid"/>
        </a:ln>
        <a:ln cap="rnd" w="15875">
          <a:solidFill>
            <a:schemeClr val="phClr"/>
          </a:solidFill>
          <a:prstDash val="solid"/>
        </a:ln>
        <a:ln cap="rnd" w="22225">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dpi="0" rotWithShape="1">
          <a:blip r:embed="rId1">
            <a:duotone>
              <a:schemeClr val="phClr">
                <a:shade val="76000"/>
                <a:satMod val="180000"/>
              </a:schemeClr>
              <a:schemeClr val="phClr">
                <a:tint val="80000"/>
                <a:satMod val="120000"/>
                <a:lumMod val="180000"/>
              </a:schemeClr>
            </a:duotone>
          </a:blip>
          <a:stretch>
            <a:fillRect/>
          </a:stretch>
        </a:blipFill>
      </a:bgFillStyleLst>
    </a:fmtScheme>
  </a:themeElements>
  <a:objectDefaults/>
  <a:extraClrSchemeLst/>
</a:theme>
</file>

<file path=docProps/app.xml><?xml version="1.0" encoding="utf-8"?>
<properties:Properties xmlns:properties="http://schemas.openxmlformats.org/officeDocument/2006/extended-properties" xmlns:vt="http://schemas.openxmlformats.org/officeDocument/2006/docPropsVTypes">
  <properties:AppVersion>3.0000</properties:AppVersion>
  <properties:ScaleCrop>false</properties:ScaleCrop>
  <properties:Company>Company</properties:Company>
  <properties:LinksUpToDate>false</properties:LinksUpToDate>
  <properties:HyperlinksChanged>false</properties:HyperlinksChanged>
  <properties:PresentationFormat>On-Screen Show (4:3)</properties:PresentationFormat>
  <properties:Application>Zoho Show</properties:Application>
  <properties:SharedDoc>false</properties:SharedDoc>
</properties: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Slide 1</dc:title>
  <cp:revision>1</cp:revision>
  <dc:creator/>
  <cp:lastModifiedBy/>
  <dcterms:created xsi:type="dcterms:W3CDTF">2023-12-11T11:49:11Z</dcterms:created>
  <dcterms:modified xsi:type="dcterms:W3CDTF">2023-12-18T08:31:25Z</dcterms:modified>
</cp:coreProperties>
</file>